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3"/>
  </p:notesMasterIdLst>
  <p:handoutMasterIdLst>
    <p:handoutMasterId r:id="rId14"/>
  </p:handoutMasterIdLst>
  <p:sldIdLst>
    <p:sldId id="264" r:id="rId5"/>
    <p:sldId id="312" r:id="rId6"/>
    <p:sldId id="318" r:id="rId7"/>
    <p:sldId id="313" r:id="rId8"/>
    <p:sldId id="314" r:id="rId9"/>
    <p:sldId id="315" r:id="rId10"/>
    <p:sldId id="316" r:id="rId11"/>
    <p:sldId id="317" r:id="rId12"/>
  </p:sldIdLst>
  <p:sldSz cx="12192000" cy="6858000"/>
  <p:notesSz cx="6858000" cy="9144000"/>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111" d="100"/>
          <a:sy n="111" d="100"/>
        </p:scale>
        <p:origin x="594" y="114"/>
      </p:cViewPr>
      <p:guideLst/>
    </p:cSldViewPr>
  </p:slideViewPr>
  <p:notesTextViewPr>
    <p:cViewPr>
      <p:scale>
        <a:sx n="1" d="1"/>
        <a:sy n="1" d="1"/>
      </p:scale>
      <p:origin x="0" y="0"/>
    </p:cViewPr>
  </p:notesTextViewPr>
  <p:notesViewPr>
    <p:cSldViewPr snapToGrid="0" showGuides="1">
      <p:cViewPr varScale="1">
        <p:scale>
          <a:sx n="83" d="100"/>
          <a:sy n="83" d="100"/>
        </p:scale>
        <p:origin x="316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a:extLst>
              <a:ext uri="{FF2B5EF4-FFF2-40B4-BE49-F238E27FC236}">
                <a16:creationId xmlns:a16="http://schemas.microsoft.com/office/drawing/2014/main" id="{84DCFE70-832D-4037-919A-CDF79A2D904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3" name="日期版面配置區 2">
            <a:extLst>
              <a:ext uri="{FF2B5EF4-FFF2-40B4-BE49-F238E27FC236}">
                <a16:creationId xmlns:a16="http://schemas.microsoft.com/office/drawing/2014/main" id="{2F1568CF-5DAE-42CA-B90D-60622CA41B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5B43B55-1DFB-4F47-B0F0-EDA69289D98C}" type="datetime1">
              <a:rPr lang="zh-TW" altLang="en-US" smtClean="0">
                <a:latin typeface="Microsoft JhengHei UI" panose="020B0604030504040204" pitchFamily="34" charset="-120"/>
                <a:ea typeface="Microsoft JhengHei UI" panose="020B0604030504040204" pitchFamily="34" charset="-120"/>
              </a:rPr>
              <a:t>2022/11/7</a:t>
            </a:fld>
            <a:endParaRPr lang="zh-TW" altLang="en-US">
              <a:latin typeface="Microsoft JhengHei UI" panose="020B0604030504040204" pitchFamily="34" charset="-120"/>
              <a:ea typeface="Microsoft JhengHei UI" panose="020B0604030504040204" pitchFamily="34" charset="-120"/>
            </a:endParaRPr>
          </a:p>
        </p:txBody>
      </p:sp>
      <p:sp>
        <p:nvSpPr>
          <p:cNvPr id="4" name="頁尾版面配置區 3">
            <a:extLst>
              <a:ext uri="{FF2B5EF4-FFF2-40B4-BE49-F238E27FC236}">
                <a16:creationId xmlns:a16="http://schemas.microsoft.com/office/drawing/2014/main" id="{267554CE-2393-4700-B8D7-2B3F8F9C179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F1B821F7-34F1-4CBB-A985-1541800B24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3F5973-BE6F-46C7-A547-CC6A5087F907}" type="slidenum">
              <a:rPr lang="en-US" altLang="zh-TW" smtClean="0">
                <a:latin typeface="Microsoft JhengHei UI" panose="020B0604030504040204" pitchFamily="34" charset="-120"/>
                <a:ea typeface="Microsoft JhengHei UI" panose="020B0604030504040204" pitchFamily="34" charset="-120"/>
              </a:rPr>
              <a:t>‹#›</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039789502"/>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1.png>
</file>

<file path=ppt/media/image2.jpe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JhengHei UI" panose="020B0604030504040204" pitchFamily="34" charset="-120"/>
                <a:ea typeface="Microsoft JhengHei UI" panose="020B0604030504040204" pitchFamily="34" charset="-120"/>
              </a:defRPr>
            </a:lvl1pPr>
          </a:lstStyle>
          <a:p>
            <a:fld id="{8CDFE600-5A0E-4C8B-B03E-8F38474C020B}" type="datetime1">
              <a:rPr lang="zh-TW" altLang="en-US" noProof="0" smtClean="0"/>
              <a:t>2022/11/7</a:t>
            </a:fld>
            <a:endParaRPr lang="zh-TW" altLang="en-US" noProof="0"/>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TW" altLang="en-US" noProof="0"/>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JhengHei UI" panose="020B0604030504040204" pitchFamily="34" charset="-120"/>
                <a:ea typeface="Microsoft JhengHei UI" panose="020B0604030504040204" pitchFamily="34" charset="-120"/>
              </a:defRPr>
            </a:lvl1pPr>
          </a:lstStyle>
          <a:p>
            <a:fld id="{86456DE3-4E01-4AFD-AD42-42312842ED89}" type="slidenum">
              <a:rPr lang="en-US" altLang="zh-TW" noProof="0" smtClean="0"/>
              <a:pPr/>
              <a:t>‹#›</a:t>
            </a:fld>
            <a:endParaRPr lang="zh-TW" altLang="en-US" noProof="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1pPr>
    <a:lvl2pPr marL="4572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2pPr>
    <a:lvl3pPr marL="9144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3pPr>
    <a:lvl4pPr marL="13716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4pPr>
    <a:lvl5pPr marL="18288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altLang="zh-TW" sz="1200" b="0" i="0" u="none" strike="noStrike" kern="1200" cap="none" spc="0" normalizeH="0" baseline="0" smtClean="0">
                <a:ln>
                  <a:noFill/>
                </a:ln>
                <a:solidFill>
                  <a:prstClr val="black"/>
                </a:solidFill>
                <a:effectLst/>
                <a:uLnTx/>
                <a:uFillTx/>
                <a:latin typeface="Microsoft JhengHei UI" panose="020B0604030504040204" pitchFamily="34" charset="-120"/>
                <a:ea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TW" altLang="en-US" sz="1200" b="0" i="0" u="none" strike="noStrike" kern="1200" cap="none" spc="0" normalizeH="0" baseline="0">
              <a:ln>
                <a:noFill/>
              </a:ln>
              <a:solidFill>
                <a:prstClr val="black"/>
              </a:solidFill>
              <a:effectLst/>
              <a:uLnTx/>
              <a:uFillTx/>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249870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預留位置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altLang="zh-TW" sz="1200" b="0" i="0" u="none" strike="noStrike" kern="1200" cap="none" spc="0" normalizeH="0" baseline="0" smtClean="0">
                <a:ln>
                  <a:noFill/>
                </a:ln>
                <a:solidFill>
                  <a:prstClr val="black"/>
                </a:solidFill>
                <a:effectLst/>
                <a:uLnTx/>
                <a:uFillTx/>
                <a:latin typeface="Microsoft JhengHei UI" panose="020B0604030504040204" pitchFamily="34" charset="-120"/>
                <a:ea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TW" altLang="en-US" sz="1200" b="0" i="0" u="none" strike="noStrike" kern="1200" cap="none" spc="0" normalizeH="0" baseline="0">
              <a:ln>
                <a:noFill/>
              </a:ln>
              <a:solidFill>
                <a:prstClr val="black"/>
              </a:solidFill>
              <a:effectLst/>
              <a:uLnTx/>
              <a:uFillTx/>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871904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預留位置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altLang="zh-TW" sz="1200" b="0" i="0" u="none" strike="noStrike" kern="1200" cap="none" spc="0" normalizeH="0" baseline="0" smtClean="0">
                <a:ln>
                  <a:noFill/>
                </a:ln>
                <a:solidFill>
                  <a:prstClr val="black"/>
                </a:solidFill>
                <a:effectLst/>
                <a:uLnTx/>
                <a:uFillTx/>
                <a:latin typeface="Microsoft JhengHei UI" panose="020B0604030504040204" pitchFamily="34" charset="-120"/>
                <a:ea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TW" altLang="en-US" sz="1200" b="0" i="0" u="none" strike="noStrike" kern="1200" cap="none" spc="0" normalizeH="0" baseline="0">
              <a:ln>
                <a:noFill/>
              </a:ln>
              <a:solidFill>
                <a:prstClr val="black"/>
              </a:solidFill>
              <a:effectLst/>
              <a:uLnTx/>
              <a:uFillTx/>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265916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預留位置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altLang="zh-TW" sz="1200" b="0" i="0" u="none" strike="noStrike" kern="1200" cap="none" spc="0" normalizeH="0" baseline="0" smtClean="0">
                <a:ln>
                  <a:noFill/>
                </a:ln>
                <a:solidFill>
                  <a:prstClr val="black"/>
                </a:solidFill>
                <a:effectLst/>
                <a:uLnTx/>
                <a:uFillTx/>
                <a:latin typeface="Microsoft JhengHei UI" panose="020B0604030504040204" pitchFamily="34" charset="-120"/>
                <a:ea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TW" altLang="en-US" sz="1200" b="0" i="0" u="none" strike="noStrike" kern="1200" cap="none" spc="0" normalizeH="0" baseline="0">
              <a:ln>
                <a:noFill/>
              </a:ln>
              <a:solidFill>
                <a:prstClr val="black"/>
              </a:solidFill>
              <a:effectLst/>
              <a:uLnTx/>
              <a:uFillTx/>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520904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預留位置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altLang="zh-TW" sz="1200" b="0" i="0" u="none" strike="noStrike" kern="1200" cap="none" spc="0" normalizeH="0" baseline="0" smtClean="0">
                <a:ln>
                  <a:noFill/>
                </a:ln>
                <a:solidFill>
                  <a:prstClr val="black"/>
                </a:solidFill>
                <a:effectLst/>
                <a:uLnTx/>
                <a:uFillTx/>
                <a:latin typeface="Microsoft JhengHei UI" panose="020B0604030504040204" pitchFamily="34" charset="-120"/>
                <a:ea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TW" altLang="en-US" sz="1200" b="0" i="0" u="none" strike="noStrike" kern="1200" cap="none" spc="0" normalizeH="0" baseline="0">
              <a:ln>
                <a:noFill/>
              </a:ln>
              <a:solidFill>
                <a:prstClr val="black"/>
              </a:solidFill>
              <a:effectLst/>
              <a:uLnTx/>
              <a:uFillTx/>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03470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預留位置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altLang="zh-TW" sz="1200" b="0" i="0" u="none" strike="noStrike" kern="1200" cap="none" spc="0" normalizeH="0" baseline="0" smtClean="0">
                <a:ln>
                  <a:noFill/>
                </a:ln>
                <a:solidFill>
                  <a:prstClr val="black"/>
                </a:solidFill>
                <a:effectLst/>
                <a:uLnTx/>
                <a:uFillTx/>
                <a:latin typeface="Microsoft JhengHei UI" panose="020B0604030504040204" pitchFamily="34" charset="-120"/>
                <a:ea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TW" altLang="en-US" sz="1200" b="0" i="0" u="none" strike="noStrike" kern="1200" cap="none" spc="0" normalizeH="0" baseline="0">
              <a:ln>
                <a:noFill/>
              </a:ln>
              <a:solidFill>
                <a:prstClr val="black"/>
              </a:solidFill>
              <a:effectLst/>
              <a:uLnTx/>
              <a:uFillTx/>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373422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預留位置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altLang="zh-TW" sz="1200" b="0" i="0" u="none" strike="noStrike" kern="1200" cap="none" spc="0" normalizeH="0" baseline="0" smtClean="0">
                <a:ln>
                  <a:noFill/>
                </a:ln>
                <a:solidFill>
                  <a:prstClr val="black"/>
                </a:solidFill>
                <a:effectLst/>
                <a:uLnTx/>
                <a:uFillTx/>
                <a:latin typeface="Microsoft JhengHei UI" panose="020B0604030504040204" pitchFamily="34" charset="-120"/>
                <a:ea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TW" altLang="en-US" sz="1200" b="0" i="0" u="none" strike="noStrike" kern="1200" cap="none" spc="0" normalizeH="0" baseline="0">
              <a:ln>
                <a:noFill/>
              </a:ln>
              <a:solidFill>
                <a:prstClr val="black"/>
              </a:solidFill>
              <a:effectLst/>
              <a:uLnTx/>
              <a:uFillTx/>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1299096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預留位置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altLang="zh-TW" sz="1200" b="0" i="0" u="none" strike="noStrike" kern="1200" cap="none" spc="0" normalizeH="0" baseline="0" smtClean="0">
                <a:ln>
                  <a:noFill/>
                </a:ln>
                <a:solidFill>
                  <a:prstClr val="black"/>
                </a:solidFill>
                <a:effectLst/>
                <a:uLnTx/>
                <a:uFillTx/>
                <a:latin typeface="Microsoft JhengHei UI" panose="020B0604030504040204" pitchFamily="34" charset="-120"/>
                <a:ea typeface="Microsoft JhengHei UI" panose="020B0604030504040204" pitchFamily="34" charset="-120"/>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TW" altLang="en-US" sz="1200" b="0" i="0" u="none" strike="noStrike" kern="1200" cap="none" spc="0" normalizeH="0" baseline="0">
              <a:ln>
                <a:noFill/>
              </a:ln>
              <a:solidFill>
                <a:prstClr val="black"/>
              </a:solidFill>
              <a:effectLst/>
              <a:uLnTx/>
              <a:uFillTx/>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189866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useBgFill="1">
        <p:nvSpPr>
          <p:cNvPr id="10" name="矩形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矩形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矩形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群組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直線接點​​(S)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直線接點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直線接點​​(S)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標題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icrosoft JhengHei UI Light" panose="020B0304030504040204" pitchFamily="34" charset="-120"/>
                <a:ea typeface="Microsoft JhengHei UI Light" panose="020B0304030504040204" pitchFamily="34" charset="-120"/>
                <a:cs typeface="+mn-cs"/>
              </a:defRPr>
            </a:lvl1pPr>
          </a:lstStyle>
          <a:p>
            <a:pPr rtl="0"/>
            <a:r>
              <a:rPr lang="zh-TW" altLang="en-US" noProof="0"/>
              <a:t>按一下以編輯母片標題樣式</a:t>
            </a:r>
            <a:endParaRPr lang="zh-TW" altLang="en-US" noProof="0" dirty="0"/>
          </a:p>
        </p:txBody>
      </p:sp>
      <p:sp>
        <p:nvSpPr>
          <p:cNvPr id="3" name="副標題 2"/>
          <p:cNvSpPr>
            <a:spLocks noGrp="1"/>
          </p:cNvSpPr>
          <p:nvPr>
            <p:ph type="subTitle" idx="1" hasCustomPrompt="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latin typeface="Microsoft JhengHei UI" panose="020B0604030504040204" pitchFamily="34" charset="-120"/>
                <a:ea typeface="Microsoft JhengHei UI" panose="020B0604030504040204" pitchFamily="34" charset="-120"/>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noProof="0"/>
              <a:t>按一下以編輯母片副標題樣式</a:t>
            </a:r>
          </a:p>
        </p:txBody>
      </p:sp>
      <p:sp>
        <p:nvSpPr>
          <p:cNvPr id="20" name="日期版面配置區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icrosoft JhengHei UI" panose="020B0604030504040204" pitchFamily="34" charset="-120"/>
                <a:ea typeface="Microsoft JhengHei UI" panose="020B0604030504040204" pitchFamily="34" charset="-120"/>
              </a:defRPr>
            </a:lvl1pPr>
          </a:lstStyle>
          <a:p>
            <a:fld id="{9DF9A456-B1F9-42A5-B2E5-B9536498B97D}" type="datetime1">
              <a:rPr lang="zh-TW" altLang="en-US" noProof="0" smtClean="0"/>
              <a:t>2022/11/7</a:t>
            </a:fld>
            <a:endParaRPr lang="zh-TW" altLang="en-US" noProof="0"/>
          </a:p>
        </p:txBody>
      </p:sp>
      <p:sp>
        <p:nvSpPr>
          <p:cNvPr id="21" name="頁尾版面配置區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22" name="投影片編號版面配置區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noProof="0" smtClean="0"/>
              <a:pPr/>
              <a:t>‹#›</a:t>
            </a:fld>
            <a:endParaRPr lang="zh-TW" altLang="en-US" noProof="0"/>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defRPr>
                <a:latin typeface="Microsoft JhengHei UI Light" panose="020B0304030504040204" pitchFamily="34" charset="-120"/>
                <a:ea typeface="Microsoft JhengHei UI Light" panose="020B0304030504040204" pitchFamily="34" charset="-120"/>
              </a:defRPr>
            </a:lvl1pPr>
          </a:lstStyle>
          <a:p>
            <a:pPr rtl="0"/>
            <a:r>
              <a:rPr lang="zh-TW" altLang="en-US" noProof="0"/>
              <a:t>按一下以編輯母片標題樣式</a:t>
            </a:r>
            <a:endParaRPr lang="zh-TW" altLang="en-US" noProof="0" dirty="0"/>
          </a:p>
        </p:txBody>
      </p:sp>
      <p:sp>
        <p:nvSpPr>
          <p:cNvPr id="3" name="內容預留位置 2"/>
          <p:cNvSpPr>
            <a:spLocks noGrp="1"/>
          </p:cNvSpPr>
          <p:nvPr>
            <p:ph idx="1"/>
          </p:nvPr>
        </p:nvSpPr>
        <p:spPr/>
        <p:txBody>
          <a:bodyPr rtlCol="0"/>
          <a:lstStyle>
            <a:lvl1pPr>
              <a:defRPr>
                <a:latin typeface="Microsoft JhengHei UI" panose="020B0604030504040204" pitchFamily="34" charset="-120"/>
                <a:ea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defRPr>
            </a:lvl5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版面配置區 3"/>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F9D24BEE-028C-4C4C-8598-AC7DDC9C237E}" type="datetime1">
              <a:rPr lang="zh-TW" altLang="en-US" smtClean="0"/>
              <a:t>2022/11/7</a:t>
            </a:fld>
            <a:endParaRPr lang="zh-TW" altLang="en-US"/>
          </a:p>
        </p:txBody>
      </p:sp>
      <p:sp>
        <p:nvSpPr>
          <p:cNvPr id="5" name="頁尾版面配置區 4"/>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a:p>
        </p:txBody>
      </p:sp>
      <p:sp>
        <p:nvSpPr>
          <p:cNvPr id="6" name="投影片編號預留位置 5"/>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smtClean="0"/>
              <a:pPr/>
              <a:t>‹#›</a:t>
            </a:fld>
            <a:endParaRPr lang="zh-TW" altLang="en-US"/>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useBgFill="1">
        <p:nvSpPr>
          <p:cNvPr id="23" name="矩形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矩形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矩形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標題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icrosoft JhengHei UI Light" panose="020B0304030504040204" pitchFamily="34" charset="-120"/>
                <a:ea typeface="Microsoft JhengHei UI Light" panose="020B0304030504040204" pitchFamily="34" charset="-120"/>
                <a:cs typeface="+mn-cs"/>
              </a:defRPr>
            </a:lvl1pPr>
          </a:lstStyle>
          <a:p>
            <a:pPr rtl="0"/>
            <a:r>
              <a:rPr lang="zh-TW" altLang="en-US" noProof="0"/>
              <a:t>按一下以編輯母片標題樣式</a:t>
            </a:r>
            <a:endParaRPr lang="zh-TW" altLang="en-US" noProof="0" dirty="0"/>
          </a:p>
        </p:txBody>
      </p:sp>
      <p:grpSp>
        <p:nvGrpSpPr>
          <p:cNvPr id="16" name="群組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直線接點​​(S)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直線接點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直線接點​​(S)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文字預留位置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latin typeface="Microsoft JhengHei UI" panose="020B0604030504040204" pitchFamily="34" charset="-120"/>
                <a:ea typeface="Microsoft JhengHei UI" panose="020B0604030504040204" pitchFamily="34" charset="-120"/>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ltLang="en-US" noProof="0"/>
              <a:t>按一下以編輯母片文字樣式</a:t>
            </a:r>
          </a:p>
        </p:txBody>
      </p:sp>
      <p:sp>
        <p:nvSpPr>
          <p:cNvPr id="4" name="日期版面配置區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icrosoft JhengHei UI" panose="020B0604030504040204" pitchFamily="34" charset="-120"/>
                <a:ea typeface="Microsoft JhengHei UI" panose="020B0604030504040204" pitchFamily="34" charset="-120"/>
                <a:cs typeface="+mn-cs"/>
              </a:defRPr>
            </a:lvl1pPr>
          </a:lstStyle>
          <a:p>
            <a:fld id="{70BB267B-CAB6-4DBF-81EC-616D52BAD283}" type="datetime1">
              <a:rPr lang="zh-TW" altLang="en-US" noProof="0" smtClean="0"/>
              <a:t>2022/11/7</a:t>
            </a:fld>
            <a:endParaRPr lang="zh-TW" altLang="en-US" noProof="0"/>
          </a:p>
        </p:txBody>
      </p:sp>
      <p:sp>
        <p:nvSpPr>
          <p:cNvPr id="5" name="頁尾版面配置區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6" name="投影片編號預留位置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noProof="0" smtClean="0"/>
              <a:pPr/>
              <a:t>‹#›</a:t>
            </a:fld>
            <a:endParaRPr lang="zh-TW" altLang="en-US" noProof="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8" name="標題 7"/>
          <p:cNvSpPr>
            <a:spLocks noGrp="1"/>
          </p:cNvSpPr>
          <p:nvPr>
            <p:ph type="title"/>
          </p:nvPr>
        </p:nvSpPr>
        <p:spPr/>
        <p:txBody>
          <a:bodyPr rtlCol="0"/>
          <a:lstStyle>
            <a:lvl1pPr>
              <a:defRPr>
                <a:latin typeface="Microsoft JhengHei UI Light" panose="020B0304030504040204" pitchFamily="34" charset="-120"/>
                <a:ea typeface="Microsoft JhengHei UI Light" panose="020B0304030504040204" pitchFamily="34" charset="-120"/>
              </a:defRPr>
            </a:lvl1pPr>
          </a:lstStyle>
          <a:p>
            <a:pPr rtl="0"/>
            <a:r>
              <a:rPr lang="zh-TW" altLang="en-US" noProof="0"/>
              <a:t>按一下以編輯母片標題樣式</a:t>
            </a:r>
            <a:endParaRPr lang="zh-TW" altLang="en-US" noProof="0" dirty="0"/>
          </a:p>
        </p:txBody>
      </p:sp>
      <p:sp>
        <p:nvSpPr>
          <p:cNvPr id="3" name="內容版面配置區 2"/>
          <p:cNvSpPr>
            <a:spLocks noGrp="1"/>
          </p:cNvSpPr>
          <p:nvPr>
            <p:ph sz="half" idx="1"/>
          </p:nvPr>
        </p:nvSpPr>
        <p:spPr>
          <a:xfrm>
            <a:off x="1066800" y="2103120"/>
            <a:ext cx="4663440" cy="3749040"/>
          </a:xfrm>
        </p:spPr>
        <p:txBody>
          <a:bodyPr rtlCol="0"/>
          <a:lstStyle>
            <a:lvl1pPr>
              <a:defRPr sz="1800">
                <a:latin typeface="Microsoft JhengHei UI" panose="020B0604030504040204" pitchFamily="34" charset="-120"/>
                <a:ea typeface="Microsoft JhengHei UI" panose="020B0604030504040204" pitchFamily="34" charset="-120"/>
              </a:defRPr>
            </a:lvl1pPr>
            <a:lvl2pPr>
              <a:defRPr sz="1600">
                <a:latin typeface="Microsoft JhengHei UI" panose="020B0604030504040204" pitchFamily="34" charset="-120"/>
                <a:ea typeface="Microsoft JhengHei UI" panose="020B0604030504040204" pitchFamily="34" charset="-120"/>
              </a:defRPr>
            </a:lvl2pPr>
            <a:lvl3pPr>
              <a:defRPr sz="1400">
                <a:latin typeface="Microsoft JhengHei UI" panose="020B0604030504040204" pitchFamily="34" charset="-120"/>
                <a:ea typeface="Microsoft JhengHei UI" panose="020B0604030504040204" pitchFamily="34" charset="-120"/>
              </a:defRPr>
            </a:lvl3pPr>
            <a:lvl4pPr>
              <a:defRPr sz="1400">
                <a:latin typeface="Microsoft JhengHei UI" panose="020B0604030504040204" pitchFamily="34" charset="-120"/>
                <a:ea typeface="Microsoft JhengHei UI" panose="020B0604030504040204" pitchFamily="34" charset="-120"/>
              </a:defRPr>
            </a:lvl4pPr>
            <a:lvl5pPr>
              <a:defRPr sz="1400">
                <a:latin typeface="Microsoft JhengHei UI" panose="020B0604030504040204" pitchFamily="34" charset="-120"/>
                <a:ea typeface="Microsoft JhengHei UI" panose="020B0604030504040204" pitchFamily="34" charset="-120"/>
              </a:defRPr>
            </a:lvl5pPr>
            <a:lvl6pPr>
              <a:defRPr sz="1400"/>
            </a:lvl6pPr>
            <a:lvl7pPr>
              <a:defRPr sz="1400"/>
            </a:lvl7pPr>
            <a:lvl8pPr>
              <a:defRPr sz="1400"/>
            </a:lvl8pPr>
            <a:lvl9pPr>
              <a:defRPr sz="1400"/>
            </a:lvl9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內容預留位置 3"/>
          <p:cNvSpPr>
            <a:spLocks noGrp="1"/>
          </p:cNvSpPr>
          <p:nvPr>
            <p:ph sz="half" idx="2"/>
          </p:nvPr>
        </p:nvSpPr>
        <p:spPr>
          <a:xfrm>
            <a:off x="6461760" y="2103120"/>
            <a:ext cx="4663440" cy="3749040"/>
          </a:xfrm>
        </p:spPr>
        <p:txBody>
          <a:bodyPr rtlCol="0"/>
          <a:lstStyle>
            <a:lvl1pPr>
              <a:defRPr sz="1800">
                <a:latin typeface="Microsoft JhengHei UI" panose="020B0604030504040204" pitchFamily="34" charset="-120"/>
                <a:ea typeface="Microsoft JhengHei UI" panose="020B0604030504040204" pitchFamily="34" charset="-120"/>
              </a:defRPr>
            </a:lvl1pPr>
            <a:lvl2pPr>
              <a:defRPr sz="1600">
                <a:latin typeface="Microsoft JhengHei UI" panose="020B0604030504040204" pitchFamily="34" charset="-120"/>
                <a:ea typeface="Microsoft JhengHei UI" panose="020B0604030504040204" pitchFamily="34" charset="-120"/>
              </a:defRPr>
            </a:lvl2pPr>
            <a:lvl3pPr>
              <a:defRPr sz="1400">
                <a:latin typeface="Microsoft JhengHei UI" panose="020B0604030504040204" pitchFamily="34" charset="-120"/>
                <a:ea typeface="Microsoft JhengHei UI" panose="020B0604030504040204" pitchFamily="34" charset="-120"/>
              </a:defRPr>
            </a:lvl3pPr>
            <a:lvl4pPr>
              <a:defRPr sz="1400">
                <a:latin typeface="Microsoft JhengHei UI" panose="020B0604030504040204" pitchFamily="34" charset="-120"/>
                <a:ea typeface="Microsoft JhengHei UI" panose="020B0604030504040204" pitchFamily="34" charset="-120"/>
              </a:defRPr>
            </a:lvl4pPr>
            <a:lvl5pPr>
              <a:defRPr sz="1400">
                <a:latin typeface="Microsoft JhengHei UI" panose="020B0604030504040204" pitchFamily="34" charset="-120"/>
                <a:ea typeface="Microsoft JhengHei UI" panose="020B0604030504040204" pitchFamily="34" charset="-120"/>
              </a:defRPr>
            </a:lvl5pPr>
            <a:lvl6pPr>
              <a:defRPr sz="1400"/>
            </a:lvl6pPr>
            <a:lvl7pPr>
              <a:defRPr sz="1400"/>
            </a:lvl7pPr>
            <a:lvl8pPr>
              <a:defRPr sz="1400"/>
            </a:lvl8pPr>
            <a:lvl9pPr>
              <a:defRPr sz="1400"/>
            </a:lvl9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5" name="日期版面配置區 4"/>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8DDD508C-A298-4AB7-A52E-037D10628F47}" type="datetime1">
              <a:rPr lang="zh-TW" altLang="en-US" noProof="0" smtClean="0"/>
              <a:t>2022/11/7</a:t>
            </a:fld>
            <a:endParaRPr lang="zh-TW" altLang="en-US" noProof="0"/>
          </a:p>
        </p:txBody>
      </p:sp>
      <p:sp>
        <p:nvSpPr>
          <p:cNvPr id="6" name="頁尾版面配置區 5"/>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7" name="投影片編號預留位置 6"/>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noProof="0" smtClean="0"/>
              <a:pPr/>
              <a:t>‹#›</a:t>
            </a:fld>
            <a:endParaRPr lang="zh-TW" altLang="en-US" noProof="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defRPr>
                <a:latin typeface="Microsoft JhengHei UI Light" panose="020B0304030504040204" pitchFamily="34" charset="-120"/>
                <a:ea typeface="Microsoft JhengHei UI Light" panose="020B0304030504040204" pitchFamily="34" charset="-120"/>
              </a:defRPr>
            </a:lvl1pPr>
          </a:lstStyle>
          <a:p>
            <a:pPr rtl="0"/>
            <a:r>
              <a:rPr lang="zh-TW" altLang="en-US" noProof="0"/>
              <a:t>按一下以編輯母片標題樣式</a:t>
            </a:r>
            <a:endParaRPr lang="zh-TW" altLang="en-US" noProof="0" dirty="0"/>
          </a:p>
        </p:txBody>
      </p:sp>
      <p:sp>
        <p:nvSpPr>
          <p:cNvPr id="3" name="文字版面配置區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4" name="內容預留位置 3"/>
          <p:cNvSpPr>
            <a:spLocks noGrp="1"/>
          </p:cNvSpPr>
          <p:nvPr>
            <p:ph sz="half" idx="2"/>
          </p:nvPr>
        </p:nvSpPr>
        <p:spPr>
          <a:xfrm>
            <a:off x="1069848" y="2792472"/>
            <a:ext cx="4663440" cy="3163825"/>
          </a:xfrm>
        </p:spPr>
        <p:txBody>
          <a:bodyPr rtlCol="0"/>
          <a:lstStyle>
            <a:lvl1pPr>
              <a:defRPr sz="1800">
                <a:latin typeface="Microsoft JhengHei UI" panose="020B0604030504040204" pitchFamily="34" charset="-120"/>
                <a:ea typeface="Microsoft JhengHei UI" panose="020B0604030504040204" pitchFamily="34" charset="-120"/>
              </a:defRPr>
            </a:lvl1pPr>
            <a:lvl2pPr>
              <a:defRPr sz="1600">
                <a:latin typeface="Microsoft JhengHei UI" panose="020B0604030504040204" pitchFamily="34" charset="-120"/>
                <a:ea typeface="Microsoft JhengHei UI" panose="020B0604030504040204" pitchFamily="34" charset="-120"/>
              </a:defRPr>
            </a:lvl2pPr>
            <a:lvl3pPr>
              <a:defRPr sz="1400">
                <a:latin typeface="Microsoft JhengHei UI" panose="020B0604030504040204" pitchFamily="34" charset="-120"/>
                <a:ea typeface="Microsoft JhengHei UI" panose="020B0604030504040204" pitchFamily="34" charset="-120"/>
              </a:defRPr>
            </a:lvl3pPr>
            <a:lvl4pPr>
              <a:defRPr sz="1400">
                <a:latin typeface="Microsoft JhengHei UI" panose="020B0604030504040204" pitchFamily="34" charset="-120"/>
                <a:ea typeface="Microsoft JhengHei UI" panose="020B0604030504040204" pitchFamily="34" charset="-120"/>
              </a:defRPr>
            </a:lvl4pPr>
            <a:lvl5pPr>
              <a:defRPr sz="1400">
                <a:latin typeface="Microsoft JhengHei UI" panose="020B0604030504040204" pitchFamily="34" charset="-120"/>
                <a:ea typeface="Microsoft JhengHei UI" panose="020B0604030504040204" pitchFamily="34" charset="-120"/>
              </a:defRPr>
            </a:lvl5pPr>
            <a:lvl6pPr>
              <a:defRPr sz="1400"/>
            </a:lvl6pPr>
            <a:lvl7pPr>
              <a:defRPr sz="1400"/>
            </a:lvl7pPr>
            <a:lvl8pPr>
              <a:defRPr sz="1400"/>
            </a:lvl8pPr>
            <a:lvl9pPr>
              <a:defRPr sz="1400"/>
            </a:lvl9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5" name="文字預留位置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6" name="內容版面配置區 5"/>
          <p:cNvSpPr>
            <a:spLocks noGrp="1"/>
          </p:cNvSpPr>
          <p:nvPr>
            <p:ph sz="quarter" idx="4"/>
          </p:nvPr>
        </p:nvSpPr>
        <p:spPr>
          <a:xfrm>
            <a:off x="6458712" y="2792471"/>
            <a:ext cx="4663440" cy="3164509"/>
          </a:xfrm>
        </p:spPr>
        <p:txBody>
          <a:bodyPr rtlCol="0"/>
          <a:lstStyle>
            <a:lvl1pPr>
              <a:defRPr sz="1800">
                <a:latin typeface="Microsoft JhengHei UI" panose="020B0604030504040204" pitchFamily="34" charset="-120"/>
                <a:ea typeface="Microsoft JhengHei UI" panose="020B0604030504040204" pitchFamily="34" charset="-120"/>
              </a:defRPr>
            </a:lvl1pPr>
            <a:lvl2pPr>
              <a:defRPr sz="1600">
                <a:latin typeface="Microsoft JhengHei UI" panose="020B0604030504040204" pitchFamily="34" charset="-120"/>
                <a:ea typeface="Microsoft JhengHei UI" panose="020B0604030504040204" pitchFamily="34" charset="-120"/>
              </a:defRPr>
            </a:lvl2pPr>
            <a:lvl3pPr>
              <a:defRPr sz="1400">
                <a:latin typeface="Microsoft JhengHei UI" panose="020B0604030504040204" pitchFamily="34" charset="-120"/>
                <a:ea typeface="Microsoft JhengHei UI" panose="020B0604030504040204" pitchFamily="34" charset="-120"/>
              </a:defRPr>
            </a:lvl3pPr>
            <a:lvl4pPr>
              <a:defRPr sz="1400">
                <a:latin typeface="Microsoft JhengHei UI" panose="020B0604030504040204" pitchFamily="34" charset="-120"/>
                <a:ea typeface="Microsoft JhengHei UI" panose="020B0604030504040204" pitchFamily="34" charset="-120"/>
              </a:defRPr>
            </a:lvl4pPr>
            <a:lvl5pPr>
              <a:defRPr sz="1400">
                <a:latin typeface="Microsoft JhengHei UI" panose="020B0604030504040204" pitchFamily="34" charset="-120"/>
                <a:ea typeface="Microsoft JhengHei UI" panose="020B0604030504040204" pitchFamily="34" charset="-120"/>
              </a:defRPr>
            </a:lvl5pPr>
            <a:lvl6pPr>
              <a:defRPr sz="1400"/>
            </a:lvl6pPr>
            <a:lvl7pPr>
              <a:defRPr sz="1400"/>
            </a:lvl7pPr>
            <a:lvl8pPr>
              <a:defRPr sz="1400"/>
            </a:lvl8pPr>
            <a:lvl9pPr>
              <a:defRPr sz="1400"/>
            </a:lvl9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7" name="日期版面配置區 6"/>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BA0349ED-296B-4FED-9AB7-7D9996C45613}" type="datetime1">
              <a:rPr lang="zh-TW" altLang="en-US" noProof="0" smtClean="0"/>
              <a:t>2022/11/7</a:t>
            </a:fld>
            <a:endParaRPr lang="zh-TW" altLang="en-US" noProof="0"/>
          </a:p>
        </p:txBody>
      </p:sp>
      <p:sp>
        <p:nvSpPr>
          <p:cNvPr id="8" name="頁尾版面配置區 7"/>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9" name="投影片編號預留位置 8"/>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noProof="0" smtClean="0"/>
              <a:pPr/>
              <a:t>‹#›</a:t>
            </a:fld>
            <a:endParaRPr lang="zh-TW" altLang="en-US" noProof="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defRPr>
                <a:latin typeface="Microsoft JhengHei UI Light" panose="020B0304030504040204" pitchFamily="34" charset="-120"/>
                <a:ea typeface="Microsoft JhengHei UI Light" panose="020B0304030504040204" pitchFamily="34" charset="-120"/>
              </a:defRPr>
            </a:lvl1pPr>
          </a:lstStyle>
          <a:p>
            <a:pPr rtl="0"/>
            <a:r>
              <a:rPr lang="zh-TW" altLang="en-US" noProof="0"/>
              <a:t>按一下以編輯母片標題樣式</a:t>
            </a:r>
            <a:endParaRPr lang="zh-TW" altLang="en-US" noProof="0" dirty="0"/>
          </a:p>
        </p:txBody>
      </p:sp>
      <p:sp>
        <p:nvSpPr>
          <p:cNvPr id="3" name="日期版面配置區 2"/>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83D6F78B-5B3B-4347-97BE-2510F84B63EA}" type="datetime1">
              <a:rPr lang="zh-TW" altLang="en-US" noProof="0" smtClean="0"/>
              <a:t>2022/11/7</a:t>
            </a:fld>
            <a:endParaRPr lang="zh-TW" altLang="en-US" noProof="0"/>
          </a:p>
        </p:txBody>
      </p:sp>
      <p:sp>
        <p:nvSpPr>
          <p:cNvPr id="4" name="頁尾版面配置區 3"/>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5" name="投影片編號預留位置 4"/>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noProof="0" smtClean="0"/>
              <a:pPr/>
              <a:t>‹#›</a:t>
            </a:fld>
            <a:endParaRPr lang="zh-TW" altLang="en-US" noProof="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D60458CA-9B67-4C8D-A5AB-860EAF64C56E}" type="datetime1">
              <a:rPr lang="zh-TW" altLang="en-US" smtClean="0"/>
              <a:t>2022/11/7</a:t>
            </a:fld>
            <a:endParaRPr lang="zh-TW" altLang="en-US"/>
          </a:p>
        </p:txBody>
      </p:sp>
      <p:sp>
        <p:nvSpPr>
          <p:cNvPr id="3" name="頁尾版面配置區 2"/>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a:p>
        </p:txBody>
      </p:sp>
      <p:sp>
        <p:nvSpPr>
          <p:cNvPr id="4" name="投影片編號預留位置 3"/>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smtClean="0"/>
              <a:pPr/>
              <a:t>‹#›</a:t>
            </a:fld>
            <a:endParaRPr lang="zh-TW" altLang="en-US"/>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矩形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標題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icrosoft JhengHei UI Light" panose="020B0304030504040204" pitchFamily="34" charset="-120"/>
                <a:ea typeface="Microsoft JhengHei UI Light" panose="020B0304030504040204" pitchFamily="34" charset="-120"/>
                <a:cs typeface="+mn-cs"/>
              </a:defRPr>
            </a:lvl1pPr>
          </a:lstStyle>
          <a:p>
            <a:pPr rtl="0"/>
            <a:r>
              <a:rPr lang="zh-TW" altLang="en-US" noProof="0"/>
              <a:t>按一下以編輯母片標題樣式</a:t>
            </a:r>
            <a:endParaRPr lang="zh-TW" altLang="en-US" noProof="0" dirty="0"/>
          </a:p>
        </p:txBody>
      </p:sp>
      <p:sp>
        <p:nvSpPr>
          <p:cNvPr id="3" name="內容預留位置 2"/>
          <p:cNvSpPr>
            <a:spLocks noGrp="1"/>
          </p:cNvSpPr>
          <p:nvPr>
            <p:ph idx="1"/>
          </p:nvPr>
        </p:nvSpPr>
        <p:spPr>
          <a:xfrm>
            <a:off x="685800" y="609600"/>
            <a:ext cx="6858000" cy="5334000"/>
          </a:xfrm>
        </p:spPr>
        <p:txBody>
          <a:bodyPr rtlCol="0"/>
          <a:lstStyle>
            <a:lvl1pPr>
              <a:defRPr sz="1900">
                <a:latin typeface="Microsoft JhengHei UI" panose="020B0604030504040204" pitchFamily="34" charset="-120"/>
                <a:ea typeface="Microsoft JhengHei UI" panose="020B0604030504040204" pitchFamily="34" charset="-120"/>
              </a:defRPr>
            </a:lvl1pPr>
            <a:lvl2pPr>
              <a:defRPr sz="1600">
                <a:latin typeface="Microsoft JhengHei UI" panose="020B0604030504040204" pitchFamily="34" charset="-120"/>
                <a:ea typeface="Microsoft JhengHei UI" panose="020B0604030504040204" pitchFamily="34" charset="-120"/>
              </a:defRPr>
            </a:lvl2pPr>
            <a:lvl3pPr>
              <a:defRPr sz="1400">
                <a:latin typeface="Microsoft JhengHei UI" panose="020B0604030504040204" pitchFamily="34" charset="-120"/>
                <a:ea typeface="Microsoft JhengHei UI" panose="020B0604030504040204" pitchFamily="34" charset="-120"/>
              </a:defRPr>
            </a:lvl3pPr>
            <a:lvl4pPr>
              <a:defRPr sz="1400">
                <a:latin typeface="Microsoft JhengHei UI" panose="020B0604030504040204" pitchFamily="34" charset="-120"/>
                <a:ea typeface="Microsoft JhengHei UI" panose="020B0604030504040204" pitchFamily="34" charset="-120"/>
              </a:defRPr>
            </a:lvl4pPr>
            <a:lvl5pPr>
              <a:defRPr sz="1400">
                <a:latin typeface="Microsoft JhengHei UI" panose="020B0604030504040204" pitchFamily="34" charset="-120"/>
                <a:ea typeface="Microsoft JhengHei UI" panose="020B0604030504040204" pitchFamily="34" charset="-120"/>
              </a:defRPr>
            </a:lvl5pPr>
            <a:lvl6pPr>
              <a:defRPr sz="1400"/>
            </a:lvl6pPr>
            <a:lvl7pPr>
              <a:defRPr sz="1400"/>
            </a:lvl7pPr>
            <a:lvl8pPr>
              <a:defRPr sz="1400"/>
            </a:lvl8pPr>
            <a:lvl9pPr>
              <a:defRPr sz="1400"/>
            </a:lvl9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文字版面配置區 3"/>
          <p:cNvSpPr>
            <a:spLocks noGrp="1"/>
          </p:cNvSpPr>
          <p:nvPr>
            <p:ph type="body" sz="half" idx="2"/>
          </p:nvPr>
        </p:nvSpPr>
        <p:spPr>
          <a:xfrm>
            <a:off x="8458200" y="2336800"/>
            <a:ext cx="3161963" cy="3606800"/>
          </a:xfrm>
        </p:spPr>
        <p:txBody>
          <a:bodyPr rtlCol="0">
            <a:normAutofit/>
          </a:bodyPr>
          <a:lstStyle>
            <a:lvl1pPr marL="0" indent="0">
              <a:lnSpc>
                <a:spcPct val="110000"/>
              </a:lnSpc>
              <a:spcBef>
                <a:spcPts val="800"/>
              </a:spcBef>
              <a:buNone/>
              <a:defRPr sz="180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按一下以編輯母片文字樣式</a:t>
            </a:r>
          </a:p>
        </p:txBody>
      </p:sp>
      <p:sp>
        <p:nvSpPr>
          <p:cNvPr id="8" name="日期版面配置區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fld id="{4B08825D-3D1A-42B9-AAA2-9A79E9B3CDC9}" type="datetime1">
              <a:rPr lang="zh-TW" altLang="en-US" noProof="0" smtClean="0"/>
              <a:t>2022/11/7</a:t>
            </a:fld>
            <a:endParaRPr lang="zh-TW" altLang="en-US" noProof="0"/>
          </a:p>
        </p:txBody>
      </p:sp>
      <p:sp>
        <p:nvSpPr>
          <p:cNvPr id="9" name="頁尾版面配置區 8"/>
          <p:cNvSpPr>
            <a:spLocks noGrp="1"/>
          </p:cNvSpPr>
          <p:nvPr>
            <p:ph type="ftr" sz="quarter" idx="11"/>
          </p:nvPr>
        </p:nvSpPr>
        <p:spPr>
          <a:xfrm>
            <a:off x="685801" y="6035040"/>
            <a:ext cx="4584700" cy="365760"/>
          </a:xfrm>
        </p:spPr>
        <p:txBody>
          <a:bodyPr rtlCol="0"/>
          <a:lstStyle>
            <a:lvl1pPr algn="l">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11" name="投影片編號版面配置區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noProof="0" smtClean="0"/>
              <a:pPr/>
              <a:t>‹#›</a:t>
            </a:fld>
            <a:endParaRPr lang="zh-TW" altLang="en-US" noProof="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圖片預留位置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atin typeface="Microsoft JhengHei UI" panose="020B0604030504040204" pitchFamily="34" charset="-120"/>
                <a:ea typeface="Microsoft JhengHei UI" panose="020B0604030504040204" pitchFamily="34" charset="-12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TW" altLang="en-US" noProof="0"/>
              <a:t>按一下圖示以新增圖片</a:t>
            </a:r>
            <a:endParaRPr lang="zh-TW" altLang="en-US" noProof="0" dirty="0"/>
          </a:p>
        </p:txBody>
      </p:sp>
      <p:sp>
        <p:nvSpPr>
          <p:cNvPr id="5" name="日期版面配置區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latin typeface="Microsoft JhengHei UI" panose="020B0604030504040204" pitchFamily="34" charset="-120"/>
                <a:ea typeface="Microsoft JhengHei UI" panose="020B0604030504040204" pitchFamily="34" charset="-120"/>
              </a:defRPr>
            </a:lvl1pPr>
          </a:lstStyle>
          <a:p>
            <a:fld id="{3D16C733-0868-47CB-B8AC-83B7EF8F020C}" type="datetime1">
              <a:rPr lang="zh-TW" altLang="en-US" noProof="0" smtClean="0"/>
              <a:t>2022/11/7</a:t>
            </a:fld>
            <a:endParaRPr lang="zh-TW" altLang="en-US" noProof="0"/>
          </a:p>
        </p:txBody>
      </p:sp>
      <p:sp>
        <p:nvSpPr>
          <p:cNvPr id="6" name="頁尾版面配置區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icrosoft JhengHei UI" panose="020B0604030504040204" pitchFamily="34" charset="-120"/>
                <a:ea typeface="Microsoft JhengHei UI" panose="020B0604030504040204" pitchFamily="34" charset="-120"/>
                <a:cs typeface="+mn-cs"/>
              </a:defRPr>
            </a:lvl1pPr>
          </a:lstStyle>
          <a:p>
            <a:pPr algn="l"/>
            <a:endParaRPr lang="zh-TW" altLang="en-US" noProof="0"/>
          </a:p>
        </p:txBody>
      </p:sp>
      <p:sp>
        <p:nvSpPr>
          <p:cNvPr id="7" name="投影片編號版面配置區 6"/>
          <p:cNvSpPr>
            <a:spLocks noGrp="1"/>
          </p:cNvSpPr>
          <p:nvPr>
            <p:ph type="sldNum" sz="quarter" idx="12"/>
          </p:nvPr>
        </p:nvSpPr>
        <p:spPr>
          <a:xfrm>
            <a:off x="10396728" y="6035040"/>
            <a:ext cx="1225296" cy="365760"/>
          </a:xfrm>
        </p:spPr>
        <p:txBody>
          <a:bodyPr rtlCol="0"/>
          <a:lstStyle>
            <a:lvl1pPr>
              <a:defRPr>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noProof="0" smtClean="0"/>
              <a:pPr/>
              <a:t>‹#›</a:t>
            </a:fld>
            <a:endParaRPr lang="zh-TW" altLang="en-US" noProof="0"/>
          </a:p>
        </p:txBody>
      </p:sp>
      <p:sp>
        <p:nvSpPr>
          <p:cNvPr id="12" name="矩形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標題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icrosoft JhengHei UI Light" panose="020B0304030504040204" pitchFamily="34" charset="-120"/>
                <a:ea typeface="Microsoft JhengHei UI Light" panose="020B0304030504040204" pitchFamily="34" charset="-120"/>
              </a:defRPr>
            </a:lvl1pPr>
          </a:lstStyle>
          <a:p>
            <a:pPr rtl="0"/>
            <a:r>
              <a:rPr lang="zh-TW" altLang="en-US" noProof="0"/>
              <a:t>按一下以編輯母片標題樣式</a:t>
            </a:r>
            <a:endParaRPr lang="zh-TW" altLang="en-US" noProof="0" dirty="0"/>
          </a:p>
        </p:txBody>
      </p:sp>
      <p:sp>
        <p:nvSpPr>
          <p:cNvPr id="4" name="文字預留位置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按一下以編輯母片文字樣式</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矩形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7" name="矩形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矩形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標題版面配置區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zh-TW" altLang="en-US" noProof="0" dirty="0"/>
              <a:t>按一下以編輯母片標題樣式</a:t>
            </a:r>
          </a:p>
        </p:txBody>
      </p:sp>
      <p:sp>
        <p:nvSpPr>
          <p:cNvPr id="3" name="文字預留位置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版面配置區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stStyle>
          <a:p>
            <a:fld id="{1FD8487F-E2B8-4773-A763-5BA5DE9D35CA}" type="datetime1">
              <a:rPr lang="zh-TW" altLang="en-US" noProof="0" smtClean="0"/>
              <a:t>2022/11/7</a:t>
            </a:fld>
            <a:endParaRPr lang="zh-TW" altLang="en-US" noProof="0"/>
          </a:p>
        </p:txBody>
      </p:sp>
      <p:sp>
        <p:nvSpPr>
          <p:cNvPr id="5" name="頁尾版面配置區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6" name="投影片編號版面配置區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altLang="zh-TW" noProof="0" smtClean="0"/>
              <a:pPr/>
              <a:t>‹#›</a:t>
            </a:fld>
            <a:endParaRPr lang="zh-TW" altLang="en-US" noProof="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icrosoft JhengHei UI Light" panose="020B0304030504040204" pitchFamily="34" charset="-120"/>
          <a:ea typeface="Microsoft JhengHei UI Light" panose="020B0304030504040204" pitchFamily="34" charset="-120"/>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icrosoft JhengHei UI" panose="020B0604030504040204" pitchFamily="34" charset="-120"/>
          <a:ea typeface="Microsoft JhengHei UI" panose="020B0604030504040204" pitchFamily="34" charset="-120"/>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icrosoft JhengHei UI" panose="020B0604030504040204" pitchFamily="34" charset="-120"/>
          <a:ea typeface="Microsoft JhengHei UI" panose="020B0604030504040204" pitchFamily="34" charset="-120"/>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notesSlide" Target="../notesSlides/notesSlide3.xml"/><Relationship Id="rId7" Type="http://schemas.openxmlformats.org/officeDocument/2006/relationships/image" Target="../media/image9.jpg"/><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圖片 7" descr="花朵插圖">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0"/>
            <a:ext cx="12191980" cy="6858000"/>
          </a:xfrm>
          <a:prstGeom prst="rect">
            <a:avLst/>
          </a:prstGeom>
        </p:spPr>
      </p:pic>
      <p:sp useBgFill="1">
        <p:nvSpPr>
          <p:cNvPr id="73" name="矩形 72">
            <a:extLst>
              <a:ext uri="{FF2B5EF4-FFF2-40B4-BE49-F238E27FC236}">
                <a16:creationId xmlns:a16="http://schemas.microsoft.com/office/drawing/2014/main" id="{BF9FFE17-DE95-4821-ACC1-B90C95449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5" name="矩形 74">
            <a:extLst>
              <a:ext uri="{FF2B5EF4-FFF2-40B4-BE49-F238E27FC236}">
                <a16:creationId xmlns:a16="http://schemas.microsoft.com/office/drawing/2014/main" id="{03CF76AF-FF72-4430-A772-058403290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 name="標題 1">
            <a:extLst>
              <a:ext uri="{FF2B5EF4-FFF2-40B4-BE49-F238E27FC236}">
                <a16:creationId xmlns:a16="http://schemas.microsoft.com/office/drawing/2014/main" id="{18C3B467-088C-4F3D-A9A7-105C4E1E20CD}"/>
              </a:ext>
            </a:extLst>
          </p:cNvPr>
          <p:cNvSpPr>
            <a:spLocks noGrp="1"/>
          </p:cNvSpPr>
          <p:nvPr>
            <p:ph type="ctrTitle"/>
          </p:nvPr>
        </p:nvSpPr>
        <p:spPr>
          <a:xfrm>
            <a:off x="1771132" y="2091263"/>
            <a:ext cx="8649738" cy="2590800"/>
          </a:xfrm>
        </p:spPr>
        <p:txBody>
          <a:bodyPr rtlCol="0">
            <a:normAutofit/>
          </a:bodyPr>
          <a:lstStyle/>
          <a:p>
            <a:r>
              <a:rPr lang="zh-TW" altLang="en-US" dirty="0"/>
              <a:t>心得反思</a:t>
            </a:r>
            <a:endParaRPr lang="zh-TW" altLang="en-US" sz="6800" dirty="0"/>
          </a:p>
        </p:txBody>
      </p:sp>
      <p:sp>
        <p:nvSpPr>
          <p:cNvPr id="3" name="副標題 2">
            <a:extLst>
              <a:ext uri="{FF2B5EF4-FFF2-40B4-BE49-F238E27FC236}">
                <a16:creationId xmlns:a16="http://schemas.microsoft.com/office/drawing/2014/main" id="{C8722DDC-8EEE-4A06-8DFE-B44871EAA2CF}"/>
              </a:ext>
            </a:extLst>
          </p:cNvPr>
          <p:cNvSpPr>
            <a:spLocks noGrp="1"/>
          </p:cNvSpPr>
          <p:nvPr>
            <p:ph type="subTitle" idx="1"/>
          </p:nvPr>
        </p:nvSpPr>
        <p:spPr>
          <a:xfrm>
            <a:off x="1771130" y="4682062"/>
            <a:ext cx="8652788" cy="457201"/>
          </a:xfrm>
        </p:spPr>
        <p:txBody>
          <a:bodyPr rtlCol="0">
            <a:normAutofit fontScale="85000" lnSpcReduction="10000"/>
          </a:bodyPr>
          <a:lstStyle/>
          <a:p>
            <a:pPr rtl="0">
              <a:spcAft>
                <a:spcPts val="600"/>
              </a:spcAft>
            </a:pPr>
            <a:r>
              <a:rPr lang="zh-TW" altLang="en-US" dirty="0"/>
              <a:t>組員</a:t>
            </a:r>
            <a:r>
              <a:rPr lang="zh-TW" altLang="en-US" sz="1800" dirty="0"/>
              <a:t>：</a:t>
            </a:r>
            <a:r>
              <a:rPr lang="en-US" altLang="zh-TW" sz="1800" dirty="0"/>
              <a:t>B10856012 </a:t>
            </a:r>
            <a:r>
              <a:rPr lang="zh-TW" altLang="en-US" sz="1800" dirty="0"/>
              <a:t>吳明軒、</a:t>
            </a:r>
            <a:r>
              <a:rPr lang="en-US" altLang="zh-TW" sz="1800" dirty="0"/>
              <a:t>B10913047</a:t>
            </a:r>
            <a:r>
              <a:rPr lang="zh-TW" altLang="en-US" sz="1800" dirty="0"/>
              <a:t>廖書妤、</a:t>
            </a:r>
            <a:r>
              <a:rPr lang="en-US" altLang="zh-TW" sz="1800" dirty="0"/>
              <a:t>B10863003</a:t>
            </a:r>
            <a:r>
              <a:rPr lang="zh-TW" altLang="en-US" sz="1800" dirty="0"/>
              <a:t>林湘琪、</a:t>
            </a:r>
            <a:r>
              <a:rPr lang="en-US" altLang="zh-TW" sz="1800" dirty="0"/>
              <a:t>B11076028</a:t>
            </a:r>
            <a:r>
              <a:rPr lang="zh-TW" altLang="en-US" sz="1800" dirty="0"/>
              <a:t>林宜臻 </a:t>
            </a:r>
          </a:p>
        </p:txBody>
      </p:sp>
      <p:sp>
        <p:nvSpPr>
          <p:cNvPr id="77" name="矩形 76">
            <a:extLst>
              <a:ext uri="{FF2B5EF4-FFF2-40B4-BE49-F238E27FC236}">
                <a16:creationId xmlns:a16="http://schemas.microsoft.com/office/drawing/2014/main" id="{0B1C8180-2FDD-4202-8C45-4057CB1AB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9" name="直線接點​​(S) 78">
            <a:extLst>
              <a:ext uri="{FF2B5EF4-FFF2-40B4-BE49-F238E27FC236}">
                <a16:creationId xmlns:a16="http://schemas.microsoft.com/office/drawing/2014/main" id="{D6E86CC6-13EA-4A88-86AD-CF27BF52CC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直線接點​​(S) 80">
            <a:extLst>
              <a:ext uri="{FF2B5EF4-FFF2-40B4-BE49-F238E27FC236}">
                <a16:creationId xmlns:a16="http://schemas.microsoft.com/office/drawing/2014/main" id="{3F80B441-4F7D-4B40-8A13-FED03A1F3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直線接點​​(S) 82">
            <a:extLst>
              <a:ext uri="{FF2B5EF4-FFF2-40B4-BE49-F238E27FC236}">
                <a16:creationId xmlns:a16="http://schemas.microsoft.com/office/drawing/2014/main" id="{70C7FD1A-44B1-4E4C-B0C9-A8103DCCDC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28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A47F5C-50EC-416A-AE8C-6F6BB4225673}"/>
              </a:ext>
            </a:extLst>
          </p:cNvPr>
          <p:cNvSpPr>
            <a:spLocks noGrp="1"/>
          </p:cNvSpPr>
          <p:nvPr>
            <p:ph type="title"/>
          </p:nvPr>
        </p:nvSpPr>
        <p:spPr>
          <a:xfrm>
            <a:off x="658741" y="566522"/>
            <a:ext cx="5984655" cy="991691"/>
          </a:xfrm>
        </p:spPr>
        <p:txBody>
          <a:bodyPr rtlCol="0">
            <a:normAutofit/>
          </a:bodyPr>
          <a:lstStyle/>
          <a:p>
            <a:r>
              <a:rPr lang="zh-TW" altLang="en-US" dirty="0"/>
              <a:t>課堂紀錄－商</a:t>
            </a:r>
            <a:r>
              <a:rPr lang="en-US" altLang="zh-TW" dirty="0"/>
              <a:t>11</a:t>
            </a:r>
            <a:r>
              <a:rPr lang="zh-TW" altLang="en-US" dirty="0"/>
              <a:t>的同學們</a:t>
            </a:r>
            <a:endParaRPr lang="en-US" altLang="zh-TW" dirty="0"/>
          </a:p>
        </p:txBody>
      </p:sp>
      <p:pic>
        <p:nvPicPr>
          <p:cNvPr id="25" name="圖片 24" descr="一張含有 室內, 天花板, 個人, 房間 的圖片&#10;&#10;自動產生的描述">
            <a:extLst>
              <a:ext uri="{FF2B5EF4-FFF2-40B4-BE49-F238E27FC236}">
                <a16:creationId xmlns:a16="http://schemas.microsoft.com/office/drawing/2014/main" id="{C1F283F5-F616-6C44-D4B3-4CBAEEC8326E}"/>
              </a:ext>
            </a:extLst>
          </p:cNvPr>
          <p:cNvPicPr>
            <a:picLocks noChangeAspect="1"/>
          </p:cNvPicPr>
          <p:nvPr/>
        </p:nvPicPr>
        <p:blipFill>
          <a:blip r:embed="rId4"/>
          <a:stretch>
            <a:fillRect/>
          </a:stretch>
        </p:blipFill>
        <p:spPr>
          <a:xfrm>
            <a:off x="658741" y="1728810"/>
            <a:ext cx="5135569" cy="3850808"/>
          </a:xfrm>
          <a:prstGeom prst="rect">
            <a:avLst/>
          </a:prstGeom>
        </p:spPr>
      </p:pic>
      <p:pic>
        <p:nvPicPr>
          <p:cNvPr id="27" name="圖片 26" descr="一張含有 文字, 室內, 天花板, 個人 的圖片&#10;&#10;自動產生的描述">
            <a:extLst>
              <a:ext uri="{FF2B5EF4-FFF2-40B4-BE49-F238E27FC236}">
                <a16:creationId xmlns:a16="http://schemas.microsoft.com/office/drawing/2014/main" id="{EADB2419-95A6-00A6-C530-D58A180328E7}"/>
              </a:ext>
            </a:extLst>
          </p:cNvPr>
          <p:cNvPicPr>
            <a:picLocks noChangeAspect="1"/>
          </p:cNvPicPr>
          <p:nvPr/>
        </p:nvPicPr>
        <p:blipFill>
          <a:blip r:embed="rId5"/>
          <a:stretch>
            <a:fillRect/>
          </a:stretch>
        </p:blipFill>
        <p:spPr>
          <a:xfrm>
            <a:off x="6096000" y="1784705"/>
            <a:ext cx="5061025" cy="3794913"/>
          </a:xfrm>
          <a:prstGeom prst="rect">
            <a:avLst/>
          </a:prstGeom>
        </p:spPr>
      </p:pic>
      <p:sp>
        <p:nvSpPr>
          <p:cNvPr id="32" name="標題 1">
            <a:extLst>
              <a:ext uri="{FF2B5EF4-FFF2-40B4-BE49-F238E27FC236}">
                <a16:creationId xmlns:a16="http://schemas.microsoft.com/office/drawing/2014/main" id="{2E3840FF-38C2-6216-08FF-F2CB639FD2BE}"/>
              </a:ext>
            </a:extLst>
          </p:cNvPr>
          <p:cNvSpPr txBox="1">
            <a:spLocks/>
          </p:cNvSpPr>
          <p:nvPr/>
        </p:nvSpPr>
        <p:spPr>
          <a:xfrm>
            <a:off x="8476155" y="5579618"/>
            <a:ext cx="2500197" cy="10632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a:solidFill>
                  <a:schemeClr val="tx1">
                    <a:lumMod val="85000"/>
                    <a:lumOff val="15000"/>
                  </a:schemeClr>
                </a:solidFill>
                <a:effectLst/>
                <a:latin typeface="Microsoft JhengHei UI Light" panose="020B0304030504040204" pitchFamily="34" charset="-120"/>
                <a:ea typeface="Microsoft JhengHei UI Light" panose="020B0304030504040204" pitchFamily="34" charset="-120"/>
                <a:cs typeface="+mn-cs"/>
              </a:defRPr>
            </a:lvl1pPr>
          </a:lstStyle>
          <a:p>
            <a:r>
              <a:rPr lang="zh-TW" altLang="en-US" sz="2400" dirty="0"/>
              <a:t>謝謝各位同學</a:t>
            </a:r>
          </a:p>
        </p:txBody>
      </p:sp>
      <p:pic>
        <p:nvPicPr>
          <p:cNvPr id="36" name="圖片 35" descr="一張含有 黑色, 黑暗, 表面, 輪子 的圖片&#10;&#10;自動產生的描述">
            <a:extLst>
              <a:ext uri="{FF2B5EF4-FFF2-40B4-BE49-F238E27FC236}">
                <a16:creationId xmlns:a16="http://schemas.microsoft.com/office/drawing/2014/main" id="{9EAFC8DE-E3FF-A9E3-3CD0-88038B4EBDCB}"/>
              </a:ext>
            </a:extLst>
          </p:cNvPr>
          <p:cNvPicPr>
            <a:picLocks noChangeAspect="1"/>
          </p:cNvPicPr>
          <p:nvPr/>
        </p:nvPicPr>
        <p:blipFill rotWithShape="1">
          <a:blip r:embed="rId6"/>
          <a:srcRect l="4366" t="1769" r="48241" b="64217"/>
          <a:stretch/>
        </p:blipFill>
        <p:spPr>
          <a:xfrm>
            <a:off x="9760877" y="4525347"/>
            <a:ext cx="2431123" cy="2332653"/>
          </a:xfrm>
          <a:prstGeom prst="rect">
            <a:avLst/>
          </a:prstGeom>
        </p:spPr>
      </p:pic>
      <p:pic>
        <p:nvPicPr>
          <p:cNvPr id="38" name="圖片 37" descr="一張含有 黑色, 黑暗, 表面, 輪子 的圖片&#10;&#10;自動產生的描述">
            <a:extLst>
              <a:ext uri="{FF2B5EF4-FFF2-40B4-BE49-F238E27FC236}">
                <a16:creationId xmlns:a16="http://schemas.microsoft.com/office/drawing/2014/main" id="{89B21860-0F9B-39D1-40DF-9859C1A701E7}"/>
              </a:ext>
            </a:extLst>
          </p:cNvPr>
          <p:cNvPicPr>
            <a:picLocks noChangeAspect="1"/>
          </p:cNvPicPr>
          <p:nvPr/>
        </p:nvPicPr>
        <p:blipFill rotWithShape="1">
          <a:blip r:embed="rId6"/>
          <a:srcRect l="48944" t="14698" r="7080" b="62023"/>
          <a:stretch/>
        </p:blipFill>
        <p:spPr>
          <a:xfrm>
            <a:off x="6662057" y="5396662"/>
            <a:ext cx="2323323" cy="1644295"/>
          </a:xfrm>
          <a:prstGeom prst="rect">
            <a:avLst/>
          </a:prstGeom>
        </p:spPr>
      </p:pic>
    </p:spTree>
    <p:extLst>
      <p:ext uri="{BB962C8B-B14F-4D97-AF65-F5344CB8AC3E}">
        <p14:creationId xmlns:p14="http://schemas.microsoft.com/office/powerpoint/2010/main" val="3192257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A47F5C-50EC-416A-AE8C-6F6BB4225673}"/>
              </a:ext>
            </a:extLst>
          </p:cNvPr>
          <p:cNvSpPr>
            <a:spLocks noGrp="1"/>
          </p:cNvSpPr>
          <p:nvPr>
            <p:ph type="title"/>
          </p:nvPr>
        </p:nvSpPr>
        <p:spPr>
          <a:xfrm>
            <a:off x="1097280" y="286603"/>
            <a:ext cx="10058400" cy="1450757"/>
          </a:xfrm>
        </p:spPr>
        <p:txBody>
          <a:bodyPr rtlCol="0">
            <a:normAutofit/>
          </a:bodyPr>
          <a:lstStyle/>
          <a:p>
            <a:r>
              <a:rPr lang="zh-TW" altLang="en-US" dirty="0"/>
              <a:t>課堂紀錄</a:t>
            </a:r>
            <a:endParaRPr lang="en-US" altLang="zh-TW" dirty="0"/>
          </a:p>
        </p:txBody>
      </p:sp>
      <p:pic>
        <p:nvPicPr>
          <p:cNvPr id="3" name="內容版面配置區 16" descr="一張含有 文字, 室內, 個人, 人 的圖片&#10;&#10;自動產生的描述">
            <a:extLst>
              <a:ext uri="{FF2B5EF4-FFF2-40B4-BE49-F238E27FC236}">
                <a16:creationId xmlns:a16="http://schemas.microsoft.com/office/drawing/2014/main" id="{BD79A657-9D00-7860-0B16-3DBAEA974021}"/>
              </a:ext>
            </a:extLst>
          </p:cNvPr>
          <p:cNvPicPr>
            <a:picLocks noGrp="1" noChangeAspect="1"/>
          </p:cNvPicPr>
          <p:nvPr>
            <p:ph idx="1"/>
          </p:nvPr>
        </p:nvPicPr>
        <p:blipFill>
          <a:blip r:embed="rId4"/>
          <a:stretch>
            <a:fillRect/>
          </a:stretch>
        </p:blipFill>
        <p:spPr>
          <a:xfrm>
            <a:off x="681614" y="1975594"/>
            <a:ext cx="3217608" cy="2412662"/>
          </a:xfrm>
          <a:prstGeom prst="rect">
            <a:avLst/>
          </a:prstGeom>
          <a:ln w="190500" cap="sq">
            <a:solidFill>
              <a:schemeClr val="accent6">
                <a:lumMod val="40000"/>
                <a:lumOff val="60000"/>
              </a:schemeClr>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4" name="圖片 3" descr="一張含有 文字, 室內, 個人, 窗戶 的圖片&#10;&#10;自動產生的描述">
            <a:extLst>
              <a:ext uri="{FF2B5EF4-FFF2-40B4-BE49-F238E27FC236}">
                <a16:creationId xmlns:a16="http://schemas.microsoft.com/office/drawing/2014/main" id="{5A91DC6D-C121-67F4-242F-97618FA7C776}"/>
              </a:ext>
            </a:extLst>
          </p:cNvPr>
          <p:cNvPicPr>
            <a:picLocks noChangeAspect="1"/>
          </p:cNvPicPr>
          <p:nvPr/>
        </p:nvPicPr>
        <p:blipFill>
          <a:blip r:embed="rId5"/>
          <a:stretch>
            <a:fillRect/>
          </a:stretch>
        </p:blipFill>
        <p:spPr>
          <a:xfrm>
            <a:off x="3134480" y="3737351"/>
            <a:ext cx="3081776" cy="2310811"/>
          </a:xfrm>
          <a:prstGeom prst="rect">
            <a:avLst/>
          </a:prstGeom>
          <a:solidFill>
            <a:srgbClr val="FFFFFF">
              <a:shade val="85000"/>
            </a:srgbClr>
          </a:solidFill>
          <a:ln w="190500" cap="rnd">
            <a:solidFill>
              <a:schemeClr val="accent6">
                <a:lumMod val="40000"/>
                <a:lumOff val="60000"/>
              </a:schemeClr>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8" name="標題 1">
            <a:extLst>
              <a:ext uri="{FF2B5EF4-FFF2-40B4-BE49-F238E27FC236}">
                <a16:creationId xmlns:a16="http://schemas.microsoft.com/office/drawing/2014/main" id="{25B65797-68B2-B3DC-A617-3D435154B7C6}"/>
              </a:ext>
            </a:extLst>
          </p:cNvPr>
          <p:cNvSpPr txBox="1">
            <a:spLocks/>
          </p:cNvSpPr>
          <p:nvPr/>
        </p:nvSpPr>
        <p:spPr>
          <a:xfrm>
            <a:off x="681614" y="4602272"/>
            <a:ext cx="2500197" cy="10632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a:solidFill>
                  <a:schemeClr val="tx1">
                    <a:lumMod val="85000"/>
                    <a:lumOff val="15000"/>
                  </a:schemeClr>
                </a:solidFill>
                <a:effectLst/>
                <a:latin typeface="Microsoft JhengHei UI Light" panose="020B0304030504040204" pitchFamily="34" charset="-120"/>
                <a:ea typeface="Microsoft JhengHei UI Light" panose="020B0304030504040204" pitchFamily="34" charset="-120"/>
                <a:cs typeface="+mn-cs"/>
              </a:defRPr>
            </a:lvl1pPr>
          </a:lstStyle>
          <a:p>
            <a:r>
              <a:rPr lang="zh-TW" altLang="en-US" sz="2400" dirty="0"/>
              <a:t>議題內容講解</a:t>
            </a:r>
          </a:p>
        </p:txBody>
      </p:sp>
      <p:pic>
        <p:nvPicPr>
          <p:cNvPr id="10" name="圖片 9" descr="一張含有 景色, 房間, 餐廳 的圖片&#10;&#10;自動產生的描述">
            <a:extLst>
              <a:ext uri="{FF2B5EF4-FFF2-40B4-BE49-F238E27FC236}">
                <a16:creationId xmlns:a16="http://schemas.microsoft.com/office/drawing/2014/main" id="{88A54981-B851-2F0F-CBA2-8BD470E87E08}"/>
              </a:ext>
            </a:extLst>
          </p:cNvPr>
          <p:cNvPicPr>
            <a:picLocks noChangeAspect="1"/>
          </p:cNvPicPr>
          <p:nvPr/>
        </p:nvPicPr>
        <p:blipFill>
          <a:blip r:embed="rId6"/>
          <a:stretch>
            <a:fillRect/>
          </a:stretch>
        </p:blipFill>
        <p:spPr>
          <a:xfrm>
            <a:off x="4589969" y="775618"/>
            <a:ext cx="3741576" cy="2104636"/>
          </a:xfrm>
          <a:prstGeom prst="rect">
            <a:avLst/>
          </a:prstGeom>
          <a:solidFill>
            <a:srgbClr val="FFFFFF">
              <a:shade val="85000"/>
            </a:srgbClr>
          </a:solidFill>
          <a:ln w="190500" cap="rnd">
            <a:solidFill>
              <a:schemeClr val="accent2">
                <a:lumMod val="40000"/>
                <a:lumOff val="60000"/>
              </a:schemeClr>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2" name="圖片 11" descr="一張含有 文字, 個人, 室內, 人 的圖片&#10;&#10;自動產生的描述">
            <a:extLst>
              <a:ext uri="{FF2B5EF4-FFF2-40B4-BE49-F238E27FC236}">
                <a16:creationId xmlns:a16="http://schemas.microsoft.com/office/drawing/2014/main" id="{72DCA986-6C77-E4C5-0394-A5B5A4FF4A2D}"/>
              </a:ext>
            </a:extLst>
          </p:cNvPr>
          <p:cNvPicPr>
            <a:picLocks noChangeAspect="1"/>
          </p:cNvPicPr>
          <p:nvPr/>
        </p:nvPicPr>
        <p:blipFill>
          <a:blip r:embed="rId7"/>
          <a:stretch>
            <a:fillRect/>
          </a:stretch>
        </p:blipFill>
        <p:spPr>
          <a:xfrm>
            <a:off x="8084799" y="2099483"/>
            <a:ext cx="3340360" cy="1878953"/>
          </a:xfrm>
          <a:prstGeom prst="rect">
            <a:avLst/>
          </a:prstGeom>
          <a:ln w="190500" cap="sq">
            <a:solidFill>
              <a:schemeClr val="accent2">
                <a:lumMod val="60000"/>
                <a:lumOff val="40000"/>
              </a:schemeClr>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13" name="標題 1">
            <a:extLst>
              <a:ext uri="{FF2B5EF4-FFF2-40B4-BE49-F238E27FC236}">
                <a16:creationId xmlns:a16="http://schemas.microsoft.com/office/drawing/2014/main" id="{BE313ED0-CDD4-109C-838A-22AADC0D5A44}"/>
              </a:ext>
            </a:extLst>
          </p:cNvPr>
          <p:cNvSpPr txBox="1">
            <a:spLocks/>
          </p:cNvSpPr>
          <p:nvPr/>
        </p:nvSpPr>
        <p:spPr>
          <a:xfrm>
            <a:off x="8504880" y="1066465"/>
            <a:ext cx="2500197" cy="10632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a:solidFill>
                  <a:schemeClr val="tx1">
                    <a:lumMod val="85000"/>
                    <a:lumOff val="15000"/>
                  </a:schemeClr>
                </a:solidFill>
                <a:effectLst/>
                <a:latin typeface="Microsoft JhengHei UI Light" panose="020B0304030504040204" pitchFamily="34" charset="-120"/>
                <a:ea typeface="Microsoft JhengHei UI Light" panose="020B0304030504040204" pitchFamily="34" charset="-120"/>
                <a:cs typeface="+mn-cs"/>
              </a:defRPr>
            </a:lvl1pPr>
          </a:lstStyle>
          <a:p>
            <a:r>
              <a:rPr lang="zh-TW" altLang="en-US" sz="2400" dirty="0"/>
              <a:t>問題遊戲時間</a:t>
            </a:r>
          </a:p>
        </p:txBody>
      </p:sp>
      <p:pic>
        <p:nvPicPr>
          <p:cNvPr id="15" name="圖片 14" descr="一張含有 文字, 個人, 人, 團體 的圖片&#10;&#10;自動產生的描述">
            <a:extLst>
              <a:ext uri="{FF2B5EF4-FFF2-40B4-BE49-F238E27FC236}">
                <a16:creationId xmlns:a16="http://schemas.microsoft.com/office/drawing/2014/main" id="{23F67F9C-6338-5D87-6A8A-C35AF3B3D44C}"/>
              </a:ext>
            </a:extLst>
          </p:cNvPr>
          <p:cNvPicPr>
            <a:picLocks noChangeAspect="1"/>
          </p:cNvPicPr>
          <p:nvPr/>
        </p:nvPicPr>
        <p:blipFill>
          <a:blip r:embed="rId8"/>
          <a:stretch>
            <a:fillRect/>
          </a:stretch>
        </p:blipFill>
        <p:spPr>
          <a:xfrm>
            <a:off x="6897037" y="4229870"/>
            <a:ext cx="2690310" cy="2017278"/>
          </a:xfrm>
          <a:prstGeom prst="rect">
            <a:avLst/>
          </a:prstGeom>
          <a:solidFill>
            <a:srgbClr val="FFFFFF">
              <a:shade val="85000"/>
            </a:srgbClr>
          </a:solidFill>
          <a:ln w="190500" cap="rnd">
            <a:solidFill>
              <a:schemeClr val="accent5">
                <a:lumMod val="40000"/>
                <a:lumOff val="60000"/>
              </a:schemeClr>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6" name="標題 1">
            <a:extLst>
              <a:ext uri="{FF2B5EF4-FFF2-40B4-BE49-F238E27FC236}">
                <a16:creationId xmlns:a16="http://schemas.microsoft.com/office/drawing/2014/main" id="{DE47F8BD-1E7B-A849-EA11-A37FB89413B8}"/>
              </a:ext>
            </a:extLst>
          </p:cNvPr>
          <p:cNvSpPr txBox="1">
            <a:spLocks/>
          </p:cNvSpPr>
          <p:nvPr/>
        </p:nvSpPr>
        <p:spPr>
          <a:xfrm>
            <a:off x="9691803" y="4520667"/>
            <a:ext cx="2500197" cy="10632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a:solidFill>
                  <a:schemeClr val="tx1">
                    <a:lumMod val="85000"/>
                    <a:lumOff val="15000"/>
                  </a:schemeClr>
                </a:solidFill>
                <a:effectLst/>
                <a:latin typeface="Microsoft JhengHei UI Light" panose="020B0304030504040204" pitchFamily="34" charset="-120"/>
                <a:ea typeface="Microsoft JhengHei UI Light" panose="020B0304030504040204" pitchFamily="34" charset="-120"/>
                <a:cs typeface="+mn-cs"/>
              </a:defRPr>
            </a:lvl1pPr>
          </a:lstStyle>
          <a:p>
            <a:r>
              <a:rPr lang="zh-TW" altLang="en-US" sz="2400" dirty="0"/>
              <a:t>小組討論時間</a:t>
            </a:r>
          </a:p>
        </p:txBody>
      </p:sp>
      <p:pic>
        <p:nvPicPr>
          <p:cNvPr id="18" name="圖片 17">
            <a:extLst>
              <a:ext uri="{FF2B5EF4-FFF2-40B4-BE49-F238E27FC236}">
                <a16:creationId xmlns:a16="http://schemas.microsoft.com/office/drawing/2014/main" id="{97C72684-3417-A983-062B-F49C731BEAAF}"/>
              </a:ext>
            </a:extLst>
          </p:cNvPr>
          <p:cNvPicPr>
            <a:picLocks noChangeAspect="1"/>
          </p:cNvPicPr>
          <p:nvPr/>
        </p:nvPicPr>
        <p:blipFill rotWithShape="1">
          <a:blip r:embed="rId9"/>
          <a:srcRect l="55889" r="6211" b="68946"/>
          <a:stretch/>
        </p:blipFill>
        <p:spPr>
          <a:xfrm>
            <a:off x="10427836" y="694989"/>
            <a:ext cx="1035047" cy="1280605"/>
          </a:xfrm>
          <a:prstGeom prst="rect">
            <a:avLst/>
          </a:prstGeom>
        </p:spPr>
      </p:pic>
      <p:pic>
        <p:nvPicPr>
          <p:cNvPr id="20" name="圖片 19">
            <a:extLst>
              <a:ext uri="{FF2B5EF4-FFF2-40B4-BE49-F238E27FC236}">
                <a16:creationId xmlns:a16="http://schemas.microsoft.com/office/drawing/2014/main" id="{0EA1D49A-CE13-A23D-4500-95A4C096C815}"/>
              </a:ext>
            </a:extLst>
          </p:cNvPr>
          <p:cNvPicPr>
            <a:picLocks noChangeAspect="1"/>
          </p:cNvPicPr>
          <p:nvPr/>
        </p:nvPicPr>
        <p:blipFill rotWithShape="1">
          <a:blip r:embed="rId9"/>
          <a:srcRect l="5448" t="36589" r="57227" b="36012"/>
          <a:stretch/>
        </p:blipFill>
        <p:spPr>
          <a:xfrm>
            <a:off x="2132148" y="5238509"/>
            <a:ext cx="1002332" cy="1110976"/>
          </a:xfrm>
          <a:prstGeom prst="rect">
            <a:avLst/>
          </a:prstGeom>
        </p:spPr>
      </p:pic>
      <p:pic>
        <p:nvPicPr>
          <p:cNvPr id="22" name="圖片 21">
            <a:extLst>
              <a:ext uri="{FF2B5EF4-FFF2-40B4-BE49-F238E27FC236}">
                <a16:creationId xmlns:a16="http://schemas.microsoft.com/office/drawing/2014/main" id="{FF665C15-C3CE-4086-DE8D-8B603A52F25C}"/>
              </a:ext>
            </a:extLst>
          </p:cNvPr>
          <p:cNvPicPr>
            <a:picLocks noChangeAspect="1"/>
          </p:cNvPicPr>
          <p:nvPr/>
        </p:nvPicPr>
        <p:blipFill rotWithShape="1">
          <a:blip r:embed="rId9"/>
          <a:srcRect r="56029" b="71193"/>
          <a:stretch/>
        </p:blipFill>
        <p:spPr>
          <a:xfrm>
            <a:off x="10087152" y="5052280"/>
            <a:ext cx="1353351" cy="1338818"/>
          </a:xfrm>
          <a:prstGeom prst="rect">
            <a:avLst/>
          </a:prstGeom>
        </p:spPr>
      </p:pic>
    </p:spTree>
    <p:extLst>
      <p:ext uri="{BB962C8B-B14F-4D97-AF65-F5344CB8AC3E}">
        <p14:creationId xmlns:p14="http://schemas.microsoft.com/office/powerpoint/2010/main" val="2507359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A47F5C-50EC-416A-AE8C-6F6BB4225673}"/>
              </a:ext>
            </a:extLst>
          </p:cNvPr>
          <p:cNvSpPr>
            <a:spLocks noGrp="1"/>
          </p:cNvSpPr>
          <p:nvPr>
            <p:ph type="title"/>
          </p:nvPr>
        </p:nvSpPr>
        <p:spPr>
          <a:xfrm>
            <a:off x="1097280" y="1007706"/>
            <a:ext cx="10058400" cy="1140201"/>
          </a:xfrm>
        </p:spPr>
        <p:txBody>
          <a:bodyPr rtlCol="0">
            <a:normAutofit fontScale="90000"/>
          </a:bodyPr>
          <a:lstStyle/>
          <a:p>
            <a:r>
              <a:rPr lang="zh-TW" altLang="en-US" dirty="0"/>
              <a:t>本次反思</a:t>
            </a:r>
            <a:br>
              <a:rPr lang="en-US" altLang="zh-TW" dirty="0"/>
            </a:br>
            <a:br>
              <a:rPr lang="en-US" altLang="zh-TW" dirty="0"/>
            </a:br>
            <a:r>
              <a:rPr lang="zh-TW" altLang="en-US" dirty="0"/>
              <a:t>優點                                缺點</a:t>
            </a:r>
            <a:endParaRPr lang="en-US" altLang="zh-TW" dirty="0"/>
          </a:p>
        </p:txBody>
      </p:sp>
      <p:sp>
        <p:nvSpPr>
          <p:cNvPr id="5" name="內容版面配置區 4">
            <a:extLst>
              <a:ext uri="{FF2B5EF4-FFF2-40B4-BE49-F238E27FC236}">
                <a16:creationId xmlns:a16="http://schemas.microsoft.com/office/drawing/2014/main" id="{5E5603AC-778D-6EAA-6C94-468670CF05A6}"/>
              </a:ext>
            </a:extLst>
          </p:cNvPr>
          <p:cNvSpPr>
            <a:spLocks noGrp="1"/>
          </p:cNvSpPr>
          <p:nvPr>
            <p:ph idx="1"/>
          </p:nvPr>
        </p:nvSpPr>
        <p:spPr>
          <a:xfrm>
            <a:off x="1097280" y="2563430"/>
            <a:ext cx="3822441" cy="3767633"/>
          </a:xfrm>
        </p:spPr>
        <p:txBody>
          <a:bodyPr>
            <a:normAutofit/>
          </a:bodyPr>
          <a:lstStyle/>
          <a:p>
            <a:pPr>
              <a:buFont typeface="Wingdings" panose="05000000000000000000" pitchFamily="2" charset="2"/>
              <a:buChar char="Ø"/>
            </a:pPr>
            <a:r>
              <a:rPr lang="zh-TW" altLang="en-US" sz="1800" dirty="0"/>
              <a:t>搭配內容講解補充案例</a:t>
            </a:r>
            <a:endParaRPr lang="en-US" altLang="zh-TW" sz="1800" dirty="0"/>
          </a:p>
          <a:p>
            <a:pPr>
              <a:buFont typeface="Wingdings" panose="05000000000000000000" pitchFamily="2" charset="2"/>
              <a:buChar char="Ø"/>
            </a:pPr>
            <a:r>
              <a:rPr lang="zh-TW" altLang="en-US" sz="1800" dirty="0"/>
              <a:t>講述內容完整</a:t>
            </a:r>
            <a:endParaRPr lang="en-US" altLang="zh-TW" sz="1800" dirty="0"/>
          </a:p>
          <a:p>
            <a:pPr>
              <a:buFont typeface="Wingdings" panose="05000000000000000000" pitchFamily="2" charset="2"/>
              <a:buChar char="Ø"/>
            </a:pPr>
            <a:endParaRPr lang="en-US" altLang="zh-TW" sz="1800" dirty="0"/>
          </a:p>
          <a:p>
            <a:pPr>
              <a:buFont typeface="Wingdings" panose="05000000000000000000" pitchFamily="2" charset="2"/>
              <a:buChar char="Ø"/>
            </a:pPr>
            <a:endParaRPr lang="en-US" altLang="zh-TW" sz="1800" dirty="0"/>
          </a:p>
          <a:p>
            <a:pPr>
              <a:buFont typeface="Wingdings" panose="05000000000000000000" pitchFamily="2" charset="2"/>
              <a:buChar char="Ø"/>
            </a:pPr>
            <a:endParaRPr lang="zh-TW" altLang="en-US" sz="1800" dirty="0"/>
          </a:p>
        </p:txBody>
      </p:sp>
      <p:sp>
        <p:nvSpPr>
          <p:cNvPr id="3" name="內容版面配置區 4">
            <a:extLst>
              <a:ext uri="{FF2B5EF4-FFF2-40B4-BE49-F238E27FC236}">
                <a16:creationId xmlns:a16="http://schemas.microsoft.com/office/drawing/2014/main" id="{F3E78463-DBC4-D4DA-6946-54814C2D3C0A}"/>
              </a:ext>
            </a:extLst>
          </p:cNvPr>
          <p:cNvSpPr txBox="1">
            <a:spLocks/>
          </p:cNvSpPr>
          <p:nvPr/>
        </p:nvSpPr>
        <p:spPr>
          <a:xfrm>
            <a:off x="6369699" y="2563430"/>
            <a:ext cx="3822441" cy="3767634"/>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icrosoft JhengHei UI" panose="020B0604030504040204" pitchFamily="34" charset="-120"/>
                <a:ea typeface="Microsoft JhengHei UI" panose="020B0604030504040204" pitchFamily="34" charset="-120"/>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icrosoft JhengHei UI" panose="020B0604030504040204" pitchFamily="34" charset="-120"/>
                <a:ea typeface="Microsoft JhengHei UI" panose="020B0604030504040204" pitchFamily="34" charset="-120"/>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a:buFont typeface="Wingdings" panose="05000000000000000000" pitchFamily="2" charset="2"/>
              <a:buChar char="Ø"/>
            </a:pPr>
            <a:r>
              <a:rPr lang="zh-TW" altLang="en-US" sz="1800" dirty="0"/>
              <a:t>音量太小，後面同學聽不清楚</a:t>
            </a:r>
            <a:endParaRPr lang="en-US" altLang="zh-TW" sz="1800" dirty="0"/>
          </a:p>
          <a:p>
            <a:pPr>
              <a:buFont typeface="Wingdings" panose="05000000000000000000" pitchFamily="2" charset="2"/>
              <a:buChar char="Ø"/>
            </a:pPr>
            <a:r>
              <a:rPr lang="zh-TW" altLang="en-US" sz="1800" dirty="0"/>
              <a:t>容易被學生帶偏</a:t>
            </a:r>
            <a:endParaRPr lang="en-US" altLang="zh-TW" sz="1800" dirty="0"/>
          </a:p>
          <a:p>
            <a:pPr>
              <a:buFont typeface="Wingdings" panose="05000000000000000000" pitchFamily="2" charset="2"/>
              <a:buChar char="Ø"/>
            </a:pPr>
            <a:endParaRPr lang="zh-TW" altLang="en-US" sz="1800" dirty="0"/>
          </a:p>
        </p:txBody>
      </p:sp>
    </p:spTree>
    <p:extLst>
      <p:ext uri="{BB962C8B-B14F-4D97-AF65-F5344CB8AC3E}">
        <p14:creationId xmlns:p14="http://schemas.microsoft.com/office/powerpoint/2010/main" val="3320025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A47F5C-50EC-416A-AE8C-6F6BB4225673}"/>
              </a:ext>
            </a:extLst>
          </p:cNvPr>
          <p:cNvSpPr>
            <a:spLocks noGrp="1"/>
          </p:cNvSpPr>
          <p:nvPr>
            <p:ph type="title"/>
          </p:nvPr>
        </p:nvSpPr>
        <p:spPr>
          <a:xfrm>
            <a:off x="1066800" y="652363"/>
            <a:ext cx="10058400" cy="1450757"/>
          </a:xfrm>
        </p:spPr>
        <p:txBody>
          <a:bodyPr rtlCol="0">
            <a:normAutofit/>
          </a:bodyPr>
          <a:lstStyle/>
          <a:p>
            <a:r>
              <a:rPr lang="zh-TW" altLang="en-US" dirty="0"/>
              <a:t>心得－書妤</a:t>
            </a:r>
            <a:endParaRPr lang="en-US" altLang="zh-TW" dirty="0"/>
          </a:p>
        </p:txBody>
      </p:sp>
      <p:sp>
        <p:nvSpPr>
          <p:cNvPr id="5" name="內容版面配置區 4">
            <a:extLst>
              <a:ext uri="{FF2B5EF4-FFF2-40B4-BE49-F238E27FC236}">
                <a16:creationId xmlns:a16="http://schemas.microsoft.com/office/drawing/2014/main" id="{5E5603AC-778D-6EAA-6C94-468670CF05A6}"/>
              </a:ext>
            </a:extLst>
          </p:cNvPr>
          <p:cNvSpPr>
            <a:spLocks noGrp="1"/>
          </p:cNvSpPr>
          <p:nvPr>
            <p:ph idx="1"/>
          </p:nvPr>
        </p:nvSpPr>
        <p:spPr/>
        <p:txBody>
          <a:bodyPr>
            <a:normAutofit/>
          </a:bodyPr>
          <a:lstStyle/>
          <a:p>
            <a:pPr marL="0" indent="0">
              <a:buNone/>
            </a:pPr>
            <a:r>
              <a:rPr lang="zh-TW" altLang="en-US" sz="2000" dirty="0"/>
              <a:t>第一次站在講台上以老師的身分教導台下的學生還蠻緊張的但是又很興奮！</a:t>
            </a:r>
          </a:p>
          <a:p>
            <a:pPr marL="0" indent="0">
              <a:buNone/>
            </a:pPr>
            <a:r>
              <a:rPr lang="zh-TW" altLang="en-US" sz="2000" dirty="0"/>
              <a:t>我們這班因為前</a:t>
            </a:r>
            <a:r>
              <a:rPr lang="en-US" altLang="zh-TW" sz="2000" dirty="0"/>
              <a:t>10</a:t>
            </a:r>
            <a:r>
              <a:rPr lang="zh-TW" altLang="en-US" sz="2000" dirty="0"/>
              <a:t>分鐘有教官來宣導所以拖到了一些時間，加上</a:t>
            </a:r>
            <a:r>
              <a:rPr lang="en-US" altLang="zh-TW" sz="2000" dirty="0"/>
              <a:t>HBMI</a:t>
            </a:r>
            <a:r>
              <a:rPr lang="zh-TW" altLang="en-US" sz="2000" dirty="0"/>
              <a:t>線一直接觸不良所以我跟湘琪（我們是主講者）在講述</a:t>
            </a:r>
            <a:r>
              <a:rPr lang="en-US" altLang="zh-TW" sz="2000" dirty="0"/>
              <a:t>ppt</a:t>
            </a:r>
            <a:r>
              <a:rPr lang="zh-TW" altLang="en-US" sz="2000" dirty="0"/>
              <a:t>內容時比較趕，但是好在講述的很順利，最後留一點點時間有給學生們寫學習單跟討論了一下，因為我們分成四組，剛好我帶的那組學生都是比較害羞，所以大家寫完學習單後就直接交給我了，只有一位同學有簡單分享自己的看法。</a:t>
            </a:r>
          </a:p>
          <a:p>
            <a:pPr marL="0" indent="0">
              <a:buNone/>
            </a:pPr>
            <a:r>
              <a:rPr lang="zh-TW" altLang="en-US" sz="2000" dirty="0"/>
              <a:t>一切雖然有些匆忙，但是還好我們設計的所有橋段跟活動都有玩到，我覺得很棒，台下也有些學生願意跟我們互動，我想這是身為一位老師最大的教書動力吧！</a:t>
            </a:r>
          </a:p>
        </p:txBody>
      </p:sp>
    </p:spTree>
    <p:extLst>
      <p:ext uri="{BB962C8B-B14F-4D97-AF65-F5344CB8AC3E}">
        <p14:creationId xmlns:p14="http://schemas.microsoft.com/office/powerpoint/2010/main" val="3718234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A47F5C-50EC-416A-AE8C-6F6BB4225673}"/>
              </a:ext>
            </a:extLst>
          </p:cNvPr>
          <p:cNvSpPr>
            <a:spLocks noGrp="1"/>
          </p:cNvSpPr>
          <p:nvPr>
            <p:ph type="title"/>
          </p:nvPr>
        </p:nvSpPr>
        <p:spPr>
          <a:xfrm>
            <a:off x="1066800" y="652363"/>
            <a:ext cx="10058400" cy="1450757"/>
          </a:xfrm>
        </p:spPr>
        <p:txBody>
          <a:bodyPr rtlCol="0">
            <a:normAutofit/>
          </a:bodyPr>
          <a:lstStyle/>
          <a:p>
            <a:r>
              <a:rPr lang="zh-TW" altLang="en-US" dirty="0"/>
              <a:t>心得－湘琪</a:t>
            </a:r>
            <a:endParaRPr lang="en-US" altLang="zh-TW" dirty="0"/>
          </a:p>
        </p:txBody>
      </p:sp>
      <p:sp>
        <p:nvSpPr>
          <p:cNvPr id="5" name="內容版面配置區 4">
            <a:extLst>
              <a:ext uri="{FF2B5EF4-FFF2-40B4-BE49-F238E27FC236}">
                <a16:creationId xmlns:a16="http://schemas.microsoft.com/office/drawing/2014/main" id="{5E5603AC-778D-6EAA-6C94-468670CF05A6}"/>
              </a:ext>
            </a:extLst>
          </p:cNvPr>
          <p:cNvSpPr>
            <a:spLocks noGrp="1"/>
          </p:cNvSpPr>
          <p:nvPr>
            <p:ph idx="1"/>
          </p:nvPr>
        </p:nvSpPr>
        <p:spPr/>
        <p:txBody>
          <a:bodyPr>
            <a:normAutofit/>
          </a:bodyPr>
          <a:lstStyle/>
          <a:p>
            <a:pPr marL="0" indent="0">
              <a:buNone/>
            </a:pPr>
            <a:r>
              <a:rPr lang="zh-TW" altLang="en-US" sz="2000" dirty="0"/>
              <a:t>第一次教高中生有點緊張，幸好班上老師很親切、同學們很可愛，課堂反應也都還滿熱絡的，雖然因為教官室的宣導加上我時間掌控的能力還不是很好，有點拖堂也連累到書妤壓縮到他的時間，對他很不好意思，過程中有組員幫忙從旁觀察事後復盤更清楚自己上課時需要改進的部分，也很謝謝老師提供這次的機會，實際操作更能明白問題出在哪裡，之後會好好加強自己的能力。</a:t>
            </a:r>
          </a:p>
        </p:txBody>
      </p:sp>
    </p:spTree>
    <p:extLst>
      <p:ext uri="{BB962C8B-B14F-4D97-AF65-F5344CB8AC3E}">
        <p14:creationId xmlns:p14="http://schemas.microsoft.com/office/powerpoint/2010/main" val="2312784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A47F5C-50EC-416A-AE8C-6F6BB4225673}"/>
              </a:ext>
            </a:extLst>
          </p:cNvPr>
          <p:cNvSpPr>
            <a:spLocks noGrp="1"/>
          </p:cNvSpPr>
          <p:nvPr>
            <p:ph type="title"/>
          </p:nvPr>
        </p:nvSpPr>
        <p:spPr>
          <a:xfrm>
            <a:off x="1066800" y="652363"/>
            <a:ext cx="10058400" cy="1450757"/>
          </a:xfrm>
        </p:spPr>
        <p:txBody>
          <a:bodyPr rtlCol="0">
            <a:normAutofit/>
          </a:bodyPr>
          <a:lstStyle/>
          <a:p>
            <a:r>
              <a:rPr lang="zh-TW" altLang="en-US" dirty="0"/>
              <a:t>心得－宜臻</a:t>
            </a:r>
            <a:endParaRPr lang="en-US" altLang="zh-TW" dirty="0"/>
          </a:p>
        </p:txBody>
      </p:sp>
      <p:sp>
        <p:nvSpPr>
          <p:cNvPr id="5" name="內容版面配置區 4">
            <a:extLst>
              <a:ext uri="{FF2B5EF4-FFF2-40B4-BE49-F238E27FC236}">
                <a16:creationId xmlns:a16="http://schemas.microsoft.com/office/drawing/2014/main" id="{5E5603AC-778D-6EAA-6C94-468670CF05A6}"/>
              </a:ext>
            </a:extLst>
          </p:cNvPr>
          <p:cNvSpPr>
            <a:spLocks noGrp="1"/>
          </p:cNvSpPr>
          <p:nvPr>
            <p:ph idx="1"/>
          </p:nvPr>
        </p:nvSpPr>
        <p:spPr/>
        <p:txBody>
          <a:bodyPr>
            <a:normAutofit/>
          </a:bodyPr>
          <a:lstStyle/>
          <a:p>
            <a:pPr marL="0" indent="0">
              <a:buNone/>
            </a:pPr>
            <a:r>
              <a:rPr lang="zh-TW" altLang="en-US" sz="2000" dirty="0"/>
              <a:t>大家的活躍度比想像的更活躍，本來想說會不會都沒什麼人回答，沒想到大家一個接著一個舉手，身感欣慰！一開始的時候設備有點問題，連接不良，耽誤了將近十分鐘，但在大家的超強掌控能力之下，順利的只耽誤了一點點時間。組員的表現能力都很好，一開始湘琪很有老師感的開場讓我夢回高中，很有老師的感覺！用影片配合講解，順順的把一段講完，後面大家都相互配合，對於第一次參與試教的我來說，是一次很不錯的經驗！</a:t>
            </a:r>
          </a:p>
        </p:txBody>
      </p:sp>
    </p:spTree>
    <p:extLst>
      <p:ext uri="{BB962C8B-B14F-4D97-AF65-F5344CB8AC3E}">
        <p14:creationId xmlns:p14="http://schemas.microsoft.com/office/powerpoint/2010/main" val="2564704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A47F5C-50EC-416A-AE8C-6F6BB4225673}"/>
              </a:ext>
            </a:extLst>
          </p:cNvPr>
          <p:cNvSpPr>
            <a:spLocks noGrp="1"/>
          </p:cNvSpPr>
          <p:nvPr>
            <p:ph type="title"/>
          </p:nvPr>
        </p:nvSpPr>
        <p:spPr>
          <a:xfrm>
            <a:off x="1066800" y="652363"/>
            <a:ext cx="10058400" cy="1450757"/>
          </a:xfrm>
        </p:spPr>
        <p:txBody>
          <a:bodyPr rtlCol="0">
            <a:normAutofit/>
          </a:bodyPr>
          <a:lstStyle/>
          <a:p>
            <a:r>
              <a:rPr lang="zh-TW" altLang="en-US" dirty="0"/>
              <a:t>心得－明軒</a:t>
            </a:r>
            <a:endParaRPr lang="en-US" altLang="zh-TW" dirty="0"/>
          </a:p>
        </p:txBody>
      </p:sp>
      <p:sp>
        <p:nvSpPr>
          <p:cNvPr id="5" name="內容版面配置區 4">
            <a:extLst>
              <a:ext uri="{FF2B5EF4-FFF2-40B4-BE49-F238E27FC236}">
                <a16:creationId xmlns:a16="http://schemas.microsoft.com/office/drawing/2014/main" id="{5E5603AC-778D-6EAA-6C94-468670CF05A6}"/>
              </a:ext>
            </a:extLst>
          </p:cNvPr>
          <p:cNvSpPr>
            <a:spLocks noGrp="1"/>
          </p:cNvSpPr>
          <p:nvPr>
            <p:ph idx="1"/>
          </p:nvPr>
        </p:nvSpPr>
        <p:spPr/>
        <p:txBody>
          <a:bodyPr>
            <a:normAutofit fontScale="92500" lnSpcReduction="20000"/>
          </a:bodyPr>
          <a:lstStyle/>
          <a:p>
            <a:pPr marL="0" indent="0">
              <a:buNone/>
            </a:pPr>
            <a:r>
              <a:rPr lang="zh-TW" altLang="en-US" sz="2000" dirty="0"/>
              <a:t>透過這次的教學活動，有種回到高中時期，青澀的感覺，同時也認識到隨著</a:t>
            </a:r>
            <a:r>
              <a:rPr lang="zh-TW" altLang="en-US" sz="2000" dirty="0">
                <a:solidFill>
                  <a:schemeClr val="accent2"/>
                </a:solidFill>
              </a:rPr>
              <a:t>時代遷移</a:t>
            </a:r>
            <a:r>
              <a:rPr lang="zh-TW" altLang="en-US" sz="2000" dirty="0"/>
              <a:t>，校園的</a:t>
            </a:r>
            <a:r>
              <a:rPr lang="zh-TW" altLang="en-US" sz="2000" dirty="0">
                <a:solidFill>
                  <a:schemeClr val="accent2"/>
                </a:solidFill>
              </a:rPr>
              <a:t>制度有很大的改變</a:t>
            </a:r>
            <a:r>
              <a:rPr lang="zh-TW" altLang="en-US" sz="2000" dirty="0"/>
              <a:t>，沒有髮禁、沒有早自修和學生可以在非上課期間任意拿出手機，不必躲躲藏藏。</a:t>
            </a:r>
            <a:endParaRPr lang="en-US" altLang="zh-TW" sz="2000" dirty="0"/>
          </a:p>
          <a:p>
            <a:pPr marL="0" indent="0">
              <a:buNone/>
            </a:pPr>
            <a:r>
              <a:rPr lang="zh-TW" altLang="en-US" sz="2000" dirty="0"/>
              <a:t>很喜歡在課堂中與學生互動的感覺，透過</a:t>
            </a:r>
            <a:r>
              <a:rPr lang="zh-TW" altLang="en-US" sz="2000" dirty="0">
                <a:solidFill>
                  <a:schemeClr val="accent2"/>
                </a:solidFill>
              </a:rPr>
              <a:t>問答的方式</a:t>
            </a:r>
            <a:r>
              <a:rPr lang="zh-TW" altLang="en-US" sz="2000" dirty="0"/>
              <a:t>，能夠由學生說出的答案，判斷對於課程內容是否瞭解，加上藉由類似</a:t>
            </a:r>
            <a:r>
              <a:rPr lang="zh-TW" altLang="en-US" sz="2000" dirty="0">
                <a:solidFill>
                  <a:schemeClr val="accent2"/>
                </a:solidFill>
              </a:rPr>
              <a:t>學習單</a:t>
            </a:r>
            <a:r>
              <a:rPr lang="zh-TW" altLang="en-US" sz="2000" dirty="0"/>
              <a:t>的形式，進行</a:t>
            </a:r>
            <a:r>
              <a:rPr lang="zh-TW" altLang="en-US" sz="2000" dirty="0">
                <a:solidFill>
                  <a:schemeClr val="accent2"/>
                </a:solidFill>
              </a:rPr>
              <a:t>分組討論</a:t>
            </a:r>
            <a:r>
              <a:rPr lang="zh-TW" altLang="en-US" sz="2000" dirty="0"/>
              <a:t>，讓同學分享上課學到了什麼，寫下對於性平議題的看法，最後再由老師做結論，給予同學更深地的記憶。</a:t>
            </a:r>
            <a:endParaRPr lang="en-US" altLang="zh-TW" sz="2000" dirty="0"/>
          </a:p>
          <a:p>
            <a:pPr marL="0" indent="0">
              <a:buNone/>
            </a:pPr>
            <a:r>
              <a:rPr lang="zh-TW" altLang="en-US" sz="2000" dirty="0"/>
              <a:t>由於教學經驗不多，對於實際課堂中還是有緊張的情緒，</a:t>
            </a:r>
            <a:r>
              <a:rPr lang="en-US" altLang="zh-TW" sz="2000" dirty="0"/>
              <a:t>1.</a:t>
            </a:r>
            <a:r>
              <a:rPr lang="zh-TW" altLang="en-US" sz="2000" dirty="0"/>
              <a:t>對於設備的陌生，沒辦法很好的呈現，但是</a:t>
            </a:r>
            <a:r>
              <a:rPr lang="zh-TW" altLang="en-US" sz="2000" dirty="0">
                <a:solidFill>
                  <a:schemeClr val="accent2"/>
                </a:solidFill>
              </a:rPr>
              <a:t>隨機應變</a:t>
            </a:r>
            <a:r>
              <a:rPr lang="zh-TW" altLang="en-US" sz="2000" dirty="0"/>
              <a:t>，讓課堂能順利繼續進行。</a:t>
            </a:r>
            <a:r>
              <a:rPr lang="en-US" altLang="zh-TW" sz="2000" dirty="0"/>
              <a:t>2.</a:t>
            </a:r>
            <a:r>
              <a:rPr lang="zh-TW" altLang="en-US" sz="2000" dirty="0"/>
              <a:t>對於學生突然的回應，是沒有預期的，透過</a:t>
            </a:r>
            <a:r>
              <a:rPr lang="zh-TW" altLang="en-US" sz="2000" dirty="0">
                <a:solidFill>
                  <a:schemeClr val="accent2"/>
                </a:solidFill>
              </a:rPr>
              <a:t>適當的回應</a:t>
            </a:r>
            <a:r>
              <a:rPr lang="zh-TW" altLang="en-US" sz="2000" dirty="0"/>
              <a:t>，能讓學生對內容有更深刻的印象。</a:t>
            </a:r>
            <a:endParaRPr lang="en-US" altLang="zh-TW" sz="2000" dirty="0"/>
          </a:p>
          <a:p>
            <a:pPr marL="0" indent="0">
              <a:buNone/>
            </a:pPr>
            <a:r>
              <a:rPr lang="zh-TW" altLang="en-US" sz="2000" dirty="0"/>
              <a:t>很開心有這樣的機會到校園中，以</a:t>
            </a:r>
            <a:r>
              <a:rPr lang="zh-TW" altLang="en-US" sz="2000" dirty="0">
                <a:solidFill>
                  <a:schemeClr val="accent2"/>
                </a:solidFill>
              </a:rPr>
              <a:t>議題融入課程</a:t>
            </a:r>
            <a:r>
              <a:rPr lang="zh-TW" altLang="en-US" sz="2000" dirty="0"/>
              <a:t>中，讓學生瞭解性別平等的重要性，也很榮幸和同組的</a:t>
            </a:r>
            <a:r>
              <a:rPr lang="zh-TW" altLang="en-US" sz="2000" dirty="0">
                <a:solidFill>
                  <a:schemeClr val="accent2"/>
                </a:solidFill>
              </a:rPr>
              <a:t>成員協力完成</a:t>
            </a:r>
            <a:r>
              <a:rPr lang="zh-TW" altLang="en-US" sz="2000" dirty="0"/>
              <a:t>這次的教學，或許因為緊張或經驗不足，課堂中有一些能改進的地方，不過我相信只要</a:t>
            </a:r>
            <a:r>
              <a:rPr lang="zh-TW" altLang="en-US" sz="2000" dirty="0">
                <a:solidFill>
                  <a:schemeClr val="accent2"/>
                </a:solidFill>
              </a:rPr>
              <a:t>不斷的練習及學習</a:t>
            </a:r>
            <a:r>
              <a:rPr lang="zh-TW" altLang="en-US" sz="2000"/>
              <a:t>，教學技巧</a:t>
            </a:r>
            <a:r>
              <a:rPr lang="zh-TW" altLang="en-US" sz="2000" dirty="0"/>
              <a:t>肯定會</a:t>
            </a:r>
            <a:r>
              <a:rPr lang="zh-TW" altLang="en-US" sz="2000" dirty="0">
                <a:solidFill>
                  <a:schemeClr val="accent2"/>
                </a:solidFill>
              </a:rPr>
              <a:t>持續進步</a:t>
            </a:r>
            <a:r>
              <a:rPr lang="zh-TW" altLang="en-US" sz="2000" dirty="0"/>
              <a:t>。</a:t>
            </a:r>
          </a:p>
        </p:txBody>
      </p:sp>
    </p:spTree>
    <p:extLst>
      <p:ext uri="{BB962C8B-B14F-4D97-AF65-F5344CB8AC3E}">
        <p14:creationId xmlns:p14="http://schemas.microsoft.com/office/powerpoint/2010/main" val="1321111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50284959_TF11531919_Win32" id="{F2DF1B1F-7923-463F-B669-8A926DA25803}" vid="{A79ADD89-5F5F-4D89-976B-2A6B1ADE03C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2.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3.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4.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5.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6.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7.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8.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59D436-C82E-43E0-8A01-53DF9CED60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{239B6FDB-79A5-4786-9EB2-D95FC1BA3C55}tf11531919_win32</Template>
  <TotalTime>70</TotalTime>
  <Words>779</Words>
  <Application>Microsoft Office PowerPoint</Application>
  <PresentationFormat>寬螢幕</PresentationFormat>
  <Paragraphs>35</Paragraphs>
  <Slides>8</Slides>
  <Notes>8</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8</vt:i4>
      </vt:variant>
    </vt:vector>
  </HeadingPairs>
  <TitlesOfParts>
    <vt:vector size="13" baseType="lpstr">
      <vt:lpstr>Microsoft JhengHei UI</vt:lpstr>
      <vt:lpstr>Microsoft JhengHei UI Light</vt:lpstr>
      <vt:lpstr>Garamond</vt:lpstr>
      <vt:lpstr>Wingdings</vt:lpstr>
      <vt:lpstr>SavonVTI</vt:lpstr>
      <vt:lpstr>心得反思</vt:lpstr>
      <vt:lpstr>課堂紀錄－商11的同學們</vt:lpstr>
      <vt:lpstr>課堂紀錄</vt:lpstr>
      <vt:lpstr>本次反思  優點                                缺點</vt:lpstr>
      <vt:lpstr>心得－書妤</vt:lpstr>
      <vt:lpstr>心得－湘琪</vt:lpstr>
      <vt:lpstr>心得－宜臻</vt:lpstr>
      <vt:lpstr>心得－明軒</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心得反思</dc:title>
  <dc:creator>B10863003</dc:creator>
  <cp:lastModifiedBy>B10856012</cp:lastModifiedBy>
  <cp:revision>2</cp:revision>
  <dcterms:created xsi:type="dcterms:W3CDTF">2022-11-04T14:16:40Z</dcterms:created>
  <dcterms:modified xsi:type="dcterms:W3CDTF">2022-11-06T17:16:56Z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